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D3B67D-1B3B-4F1D-8436-5047603DE5FA}" type="doc">
      <dgm:prSet loTypeId="urn:microsoft.com/office/officeart/2005/8/layout/arrow6" loCatId="process" qsTypeId="urn:microsoft.com/office/officeart/2005/8/quickstyle/simple1" qsCatId="simple" csTypeId="urn:microsoft.com/office/officeart/2005/8/colors/accent1_2" csCatId="accent1" phldr="0"/>
      <dgm:spPr/>
      <dgm:t>
        <a:bodyPr/>
        <a:lstStyle/>
        <a:p>
          <a:endParaRPr lang="es-MX"/>
        </a:p>
      </dgm:t>
    </dgm:pt>
    <dgm:pt modelId="{1BDA5E93-9FC0-464C-9B1F-340AF03640FD}">
      <dgm:prSet phldrT="[Texto]" phldr="1"/>
      <dgm:spPr/>
      <dgm:t>
        <a:bodyPr/>
        <a:lstStyle/>
        <a:p>
          <a:endParaRPr lang="es-MX"/>
        </a:p>
      </dgm:t>
    </dgm:pt>
    <dgm:pt modelId="{09457716-E6BD-4B69-9A3A-86BE88717061}" type="parTrans" cxnId="{9EEF9152-8DE5-4B45-8DD4-30C59B3A28BD}">
      <dgm:prSet/>
      <dgm:spPr/>
      <dgm:t>
        <a:bodyPr/>
        <a:lstStyle/>
        <a:p>
          <a:endParaRPr lang="es-MX"/>
        </a:p>
      </dgm:t>
    </dgm:pt>
    <dgm:pt modelId="{95B41C6F-B547-468F-BD83-EC6517B876A9}" type="sibTrans" cxnId="{9EEF9152-8DE5-4B45-8DD4-30C59B3A28BD}">
      <dgm:prSet/>
      <dgm:spPr/>
      <dgm:t>
        <a:bodyPr/>
        <a:lstStyle/>
        <a:p>
          <a:endParaRPr lang="es-MX"/>
        </a:p>
      </dgm:t>
    </dgm:pt>
    <dgm:pt modelId="{A79E96DF-B540-4D83-8712-F719068E14C6}">
      <dgm:prSet phldrT="[Texto]" phldr="1"/>
      <dgm:spPr/>
      <dgm:t>
        <a:bodyPr/>
        <a:lstStyle/>
        <a:p>
          <a:endParaRPr lang="es-MX"/>
        </a:p>
      </dgm:t>
    </dgm:pt>
    <dgm:pt modelId="{73D50E67-BBFB-4189-9D7A-F5C0A71934B7}" type="parTrans" cxnId="{6D79A822-CDE6-41C0-A0BD-8BD0828D1F4D}">
      <dgm:prSet/>
      <dgm:spPr/>
      <dgm:t>
        <a:bodyPr/>
        <a:lstStyle/>
        <a:p>
          <a:endParaRPr lang="es-MX"/>
        </a:p>
      </dgm:t>
    </dgm:pt>
    <dgm:pt modelId="{4E1E166E-A967-4DBF-A441-EA1738B58787}" type="sibTrans" cxnId="{6D79A822-CDE6-41C0-A0BD-8BD0828D1F4D}">
      <dgm:prSet/>
      <dgm:spPr/>
      <dgm:t>
        <a:bodyPr/>
        <a:lstStyle/>
        <a:p>
          <a:endParaRPr lang="es-MX"/>
        </a:p>
      </dgm:t>
    </dgm:pt>
    <dgm:pt modelId="{30D0E7BB-2195-4E16-A5C5-56CA83545299}" type="pres">
      <dgm:prSet presAssocID="{2CD3B67D-1B3B-4F1D-8436-5047603DE5FA}" presName="compositeShape" presStyleCnt="0">
        <dgm:presLayoutVars>
          <dgm:chMax val="2"/>
          <dgm:dir/>
          <dgm:resizeHandles val="exact"/>
        </dgm:presLayoutVars>
      </dgm:prSet>
      <dgm:spPr/>
    </dgm:pt>
    <dgm:pt modelId="{99344CBF-DA79-4175-911C-685827FA2C91}" type="pres">
      <dgm:prSet presAssocID="{2CD3B67D-1B3B-4F1D-8436-5047603DE5FA}" presName="ribbon" presStyleLbl="node1" presStyleIdx="0" presStyleCnt="1"/>
      <dgm:spPr/>
    </dgm:pt>
    <dgm:pt modelId="{4DEF42ED-7E99-4E3E-B29D-95A93A90D6B8}" type="pres">
      <dgm:prSet presAssocID="{2CD3B67D-1B3B-4F1D-8436-5047603DE5FA}" presName="leftArrowText" presStyleLbl="node1" presStyleIdx="0" presStyleCnt="1">
        <dgm:presLayoutVars>
          <dgm:chMax val="0"/>
          <dgm:bulletEnabled val="1"/>
        </dgm:presLayoutVars>
      </dgm:prSet>
      <dgm:spPr/>
    </dgm:pt>
    <dgm:pt modelId="{7EC134A8-6E41-4C8D-BFFF-1FE5CF6BB1FD}" type="pres">
      <dgm:prSet presAssocID="{2CD3B67D-1B3B-4F1D-8436-5047603DE5FA}" presName="rightArrowText" presStyleLbl="node1" presStyleIdx="0" presStyleCnt="1">
        <dgm:presLayoutVars>
          <dgm:chMax val="0"/>
          <dgm:bulletEnabled val="1"/>
        </dgm:presLayoutVars>
      </dgm:prSet>
      <dgm:spPr/>
    </dgm:pt>
  </dgm:ptLst>
  <dgm:cxnLst>
    <dgm:cxn modelId="{6D79A822-CDE6-41C0-A0BD-8BD0828D1F4D}" srcId="{2CD3B67D-1B3B-4F1D-8436-5047603DE5FA}" destId="{A79E96DF-B540-4D83-8712-F719068E14C6}" srcOrd="1" destOrd="0" parTransId="{73D50E67-BBFB-4189-9D7A-F5C0A71934B7}" sibTransId="{4E1E166E-A967-4DBF-A441-EA1738B58787}"/>
    <dgm:cxn modelId="{D55E9D35-8519-43DC-A711-0E455BDF578D}" type="presOf" srcId="{A79E96DF-B540-4D83-8712-F719068E14C6}" destId="{7EC134A8-6E41-4C8D-BFFF-1FE5CF6BB1FD}" srcOrd="0" destOrd="0" presId="urn:microsoft.com/office/officeart/2005/8/layout/arrow6"/>
    <dgm:cxn modelId="{B3F6DA4C-4BAB-48B0-9CBA-EC78039FB3AF}" type="presOf" srcId="{2CD3B67D-1B3B-4F1D-8436-5047603DE5FA}" destId="{30D0E7BB-2195-4E16-A5C5-56CA83545299}" srcOrd="0" destOrd="0" presId="urn:microsoft.com/office/officeart/2005/8/layout/arrow6"/>
    <dgm:cxn modelId="{A18B856E-BB03-4865-8E38-22E33D39F256}" type="presOf" srcId="{1BDA5E93-9FC0-464C-9B1F-340AF03640FD}" destId="{4DEF42ED-7E99-4E3E-B29D-95A93A90D6B8}" srcOrd="0" destOrd="0" presId="urn:microsoft.com/office/officeart/2005/8/layout/arrow6"/>
    <dgm:cxn modelId="{9EEF9152-8DE5-4B45-8DD4-30C59B3A28BD}" srcId="{2CD3B67D-1B3B-4F1D-8436-5047603DE5FA}" destId="{1BDA5E93-9FC0-464C-9B1F-340AF03640FD}" srcOrd="0" destOrd="0" parTransId="{09457716-E6BD-4B69-9A3A-86BE88717061}" sibTransId="{95B41C6F-B547-468F-BD83-EC6517B876A9}"/>
    <dgm:cxn modelId="{0A61C386-C4CC-44F4-A798-0F1BB3993E86}" type="presParOf" srcId="{30D0E7BB-2195-4E16-A5C5-56CA83545299}" destId="{99344CBF-DA79-4175-911C-685827FA2C91}" srcOrd="0" destOrd="0" presId="urn:microsoft.com/office/officeart/2005/8/layout/arrow6"/>
    <dgm:cxn modelId="{F55E123B-AB03-439E-A4A4-D5127547FDFA}" type="presParOf" srcId="{30D0E7BB-2195-4E16-A5C5-56CA83545299}" destId="{4DEF42ED-7E99-4E3E-B29D-95A93A90D6B8}" srcOrd="1" destOrd="0" presId="urn:microsoft.com/office/officeart/2005/8/layout/arrow6"/>
    <dgm:cxn modelId="{9F073A0B-7AFE-42F6-8FE4-305401C690BF}" type="presParOf" srcId="{30D0E7BB-2195-4E16-A5C5-56CA83545299}" destId="{7EC134A8-6E41-4C8D-BFFF-1FE5CF6BB1FD}"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011136-3299-4AE2-8487-E347E0EC90F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8F5B4465-161E-4899-9C11-3F7C6487BBB0}">
      <dgm:prSet phldrT="[Texto]" custT="1"/>
      <dgm:spPr>
        <a:solidFill>
          <a:schemeClr val="bg2">
            <a:lumMod val="50000"/>
          </a:schemeClr>
        </a:solidFill>
        <a:ln>
          <a:solidFill>
            <a:schemeClr val="bg2">
              <a:lumMod val="50000"/>
            </a:schemeClr>
          </a:solidFill>
        </a:ln>
      </dgm:spPr>
      <dgm:t>
        <a:bodyPr/>
        <a:lstStyle/>
        <a:p>
          <a:r>
            <a:rPr lang="es-ES" sz="2400" dirty="0">
              <a:latin typeface="Gothic720 Lt BT" panose="020C0403020203020204" pitchFamily="34" charset="0"/>
            </a:rPr>
            <a:t>Homogéneas</a:t>
          </a:r>
        </a:p>
      </dgm:t>
    </dgm:pt>
    <dgm:pt modelId="{8B15DF71-6939-4642-8E03-47BE340D6FD6}" type="parTrans" cxnId="{E087DD23-6A7A-4EE3-AEBB-E39FD38F129E}">
      <dgm:prSet/>
      <dgm:spPr/>
      <dgm:t>
        <a:bodyPr/>
        <a:lstStyle/>
        <a:p>
          <a:endParaRPr lang="es-ES"/>
        </a:p>
      </dgm:t>
    </dgm:pt>
    <dgm:pt modelId="{1F932A9D-0EEB-40E6-AA09-2AE3A6EBBEC9}" type="sibTrans" cxnId="{E087DD23-6A7A-4EE3-AEBB-E39FD38F129E}">
      <dgm:prSet/>
      <dgm:spPr/>
      <dgm:t>
        <a:bodyPr/>
        <a:lstStyle/>
        <a:p>
          <a:endParaRPr lang="es-ES"/>
        </a:p>
      </dgm:t>
    </dgm:pt>
    <dgm:pt modelId="{FEBA18CD-0CEF-4727-A39E-6225A9F68016}">
      <dgm:prSet phldrT="[Texto]" custT="1"/>
      <dgm:spPr>
        <a:solidFill>
          <a:schemeClr val="bg2">
            <a:lumMod val="50000"/>
          </a:schemeClr>
        </a:solidFill>
      </dgm:spPr>
      <dgm:t>
        <a:bodyPr/>
        <a:lstStyle/>
        <a:p>
          <a:r>
            <a:rPr lang="es-ES" sz="2400" dirty="0">
              <a:latin typeface="Gothic720 Lt BT" panose="020C0403020203020204" pitchFamily="34" charset="0"/>
            </a:rPr>
            <a:t>Mixtas </a:t>
          </a:r>
        </a:p>
      </dgm:t>
    </dgm:pt>
    <dgm:pt modelId="{817D2C62-F932-41C7-8E2E-C2F7B4C1DF20}" type="parTrans" cxnId="{95AFF766-4A7B-422B-87BC-B7259BED6941}">
      <dgm:prSet/>
      <dgm:spPr/>
      <dgm:t>
        <a:bodyPr/>
        <a:lstStyle/>
        <a:p>
          <a:endParaRPr lang="es-ES"/>
        </a:p>
      </dgm:t>
    </dgm:pt>
    <dgm:pt modelId="{AA63B401-68D4-41DB-8714-3E8D55CD9E33}" type="sibTrans" cxnId="{95AFF766-4A7B-422B-87BC-B7259BED6941}">
      <dgm:prSet/>
      <dgm:spPr/>
      <dgm:t>
        <a:bodyPr/>
        <a:lstStyle/>
        <a:p>
          <a:endParaRPr lang="es-ES"/>
        </a:p>
      </dgm:t>
    </dgm:pt>
    <dgm:pt modelId="{69FE783C-8AF0-479B-A074-4C00D4095890}" type="pres">
      <dgm:prSet presAssocID="{3C011136-3299-4AE2-8487-E347E0EC90F7}" presName="diagram" presStyleCnt="0">
        <dgm:presLayoutVars>
          <dgm:dir/>
          <dgm:resizeHandles val="exact"/>
        </dgm:presLayoutVars>
      </dgm:prSet>
      <dgm:spPr/>
    </dgm:pt>
    <dgm:pt modelId="{3DFD90B1-5D23-4E7B-94E6-3FC5FB354AD8}" type="pres">
      <dgm:prSet presAssocID="{8F5B4465-161E-4899-9C11-3F7C6487BBB0}" presName="node" presStyleLbl="node1" presStyleIdx="0" presStyleCnt="2">
        <dgm:presLayoutVars>
          <dgm:bulletEnabled val="1"/>
        </dgm:presLayoutVars>
      </dgm:prSet>
      <dgm:spPr/>
    </dgm:pt>
    <dgm:pt modelId="{4C8E642F-1E7C-40DD-989C-5AFF1E79F270}" type="pres">
      <dgm:prSet presAssocID="{1F932A9D-0EEB-40E6-AA09-2AE3A6EBBEC9}" presName="sibTrans" presStyleCnt="0"/>
      <dgm:spPr/>
    </dgm:pt>
    <dgm:pt modelId="{73A5AE91-641B-46A9-A9CC-789EDE7B685B}" type="pres">
      <dgm:prSet presAssocID="{FEBA18CD-0CEF-4727-A39E-6225A9F68016}" presName="node" presStyleLbl="node1" presStyleIdx="1" presStyleCnt="2">
        <dgm:presLayoutVars>
          <dgm:bulletEnabled val="1"/>
        </dgm:presLayoutVars>
      </dgm:prSet>
      <dgm:spPr/>
    </dgm:pt>
  </dgm:ptLst>
  <dgm:cxnLst>
    <dgm:cxn modelId="{E087DD23-6A7A-4EE3-AEBB-E39FD38F129E}" srcId="{3C011136-3299-4AE2-8487-E347E0EC90F7}" destId="{8F5B4465-161E-4899-9C11-3F7C6487BBB0}" srcOrd="0" destOrd="0" parTransId="{8B15DF71-6939-4642-8E03-47BE340D6FD6}" sibTransId="{1F932A9D-0EEB-40E6-AA09-2AE3A6EBBEC9}"/>
    <dgm:cxn modelId="{95AFF766-4A7B-422B-87BC-B7259BED6941}" srcId="{3C011136-3299-4AE2-8487-E347E0EC90F7}" destId="{FEBA18CD-0CEF-4727-A39E-6225A9F68016}" srcOrd="1" destOrd="0" parTransId="{817D2C62-F932-41C7-8E2E-C2F7B4C1DF20}" sibTransId="{AA63B401-68D4-41DB-8714-3E8D55CD9E33}"/>
    <dgm:cxn modelId="{D7B7B07B-9C8A-4680-B5EE-7EC957DD28F5}" type="presOf" srcId="{FEBA18CD-0CEF-4727-A39E-6225A9F68016}" destId="{73A5AE91-641B-46A9-A9CC-789EDE7B685B}" srcOrd="0" destOrd="0" presId="urn:microsoft.com/office/officeart/2005/8/layout/default"/>
    <dgm:cxn modelId="{BAB11C8B-1B86-4C02-8F58-9FEDC3E1CD20}" type="presOf" srcId="{8F5B4465-161E-4899-9C11-3F7C6487BBB0}" destId="{3DFD90B1-5D23-4E7B-94E6-3FC5FB354AD8}" srcOrd="0" destOrd="0" presId="urn:microsoft.com/office/officeart/2005/8/layout/default"/>
    <dgm:cxn modelId="{87F9B0B3-72EE-4279-8AFF-AD434F1E713D}" type="presOf" srcId="{3C011136-3299-4AE2-8487-E347E0EC90F7}" destId="{69FE783C-8AF0-479B-A074-4C00D4095890}" srcOrd="0" destOrd="0" presId="urn:microsoft.com/office/officeart/2005/8/layout/default"/>
    <dgm:cxn modelId="{F7F58E46-F34B-4D2A-8009-115CEB14FAAE}" type="presParOf" srcId="{69FE783C-8AF0-479B-A074-4C00D4095890}" destId="{3DFD90B1-5D23-4E7B-94E6-3FC5FB354AD8}" srcOrd="0" destOrd="0" presId="urn:microsoft.com/office/officeart/2005/8/layout/default"/>
    <dgm:cxn modelId="{E31F4075-B8FB-4D2B-BF3B-F048BB565CB0}" type="presParOf" srcId="{69FE783C-8AF0-479B-A074-4C00D4095890}" destId="{4C8E642F-1E7C-40DD-989C-5AFF1E79F270}" srcOrd="1" destOrd="0" presId="urn:microsoft.com/office/officeart/2005/8/layout/default"/>
    <dgm:cxn modelId="{D0D7276F-19A9-4D07-8D7B-62D1360966A1}" type="presParOf" srcId="{69FE783C-8AF0-479B-A074-4C00D4095890}" destId="{73A5AE91-641B-46A9-A9CC-789EDE7B685B}" srcOrd="2"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939372-52F3-44A7-93FD-6653062F59D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DF0D3E17-0B39-4065-9663-F717970A195C}">
      <dgm:prSet phldrT="[Texto]"/>
      <dgm:spPr>
        <a:solidFill>
          <a:schemeClr val="bg2">
            <a:lumMod val="50000"/>
          </a:schemeClr>
        </a:solidFill>
      </dgm:spPr>
      <dgm:t>
        <a:bodyPr/>
        <a:lstStyle/>
        <a:p>
          <a:r>
            <a:rPr lang="es-ES" dirty="0">
              <a:latin typeface="Gothic720 Lt BT" panose="020C0403020203020204" pitchFamily="34" charset="0"/>
            </a:rPr>
            <a:t>15 Diputaciones por el principio de Mayoría Relativa </a:t>
          </a:r>
        </a:p>
      </dgm:t>
    </dgm:pt>
    <dgm:pt modelId="{195CD733-3173-4EE7-B378-219484005E68}" type="parTrans" cxnId="{82C1A82F-7E12-442A-9532-1CA37FC83EA8}">
      <dgm:prSet/>
      <dgm:spPr/>
      <dgm:t>
        <a:bodyPr/>
        <a:lstStyle/>
        <a:p>
          <a:endParaRPr lang="es-ES"/>
        </a:p>
      </dgm:t>
    </dgm:pt>
    <dgm:pt modelId="{8B790274-F548-4F9F-A568-7D0CBAA5EB5B}" type="sibTrans" cxnId="{82C1A82F-7E12-442A-9532-1CA37FC83EA8}">
      <dgm:prSet/>
      <dgm:spPr/>
      <dgm:t>
        <a:bodyPr/>
        <a:lstStyle/>
        <a:p>
          <a:endParaRPr lang="es-ES"/>
        </a:p>
      </dgm:t>
    </dgm:pt>
    <dgm:pt modelId="{7C18E229-A0C7-4367-B4E0-9F14467783D5}">
      <dgm:prSet phldrT="[Texto]"/>
      <dgm:spPr>
        <a:solidFill>
          <a:schemeClr val="bg2">
            <a:lumMod val="50000"/>
          </a:schemeClr>
        </a:solidFill>
      </dgm:spPr>
      <dgm:t>
        <a:bodyPr/>
        <a:lstStyle/>
        <a:p>
          <a:r>
            <a:rPr lang="es-ES" dirty="0">
              <a:latin typeface="Gothic720 Lt BT" panose="020C0403020203020204" pitchFamily="34" charset="0"/>
            </a:rPr>
            <a:t>10 Diputaciones por el principio de Representación Proporcional</a:t>
          </a:r>
        </a:p>
      </dgm:t>
    </dgm:pt>
    <dgm:pt modelId="{5E04B9E1-0B99-4BA6-A6D1-6E530CE4F207}" type="parTrans" cxnId="{856C2444-0573-4F23-9A17-5DAF81D75E42}">
      <dgm:prSet/>
      <dgm:spPr/>
      <dgm:t>
        <a:bodyPr/>
        <a:lstStyle/>
        <a:p>
          <a:endParaRPr lang="es-ES"/>
        </a:p>
      </dgm:t>
    </dgm:pt>
    <dgm:pt modelId="{9B702838-03BD-43AC-87D6-8B27FA80F031}" type="sibTrans" cxnId="{856C2444-0573-4F23-9A17-5DAF81D75E42}">
      <dgm:prSet/>
      <dgm:spPr/>
      <dgm:t>
        <a:bodyPr/>
        <a:lstStyle/>
        <a:p>
          <a:endParaRPr lang="es-ES"/>
        </a:p>
      </dgm:t>
    </dgm:pt>
    <dgm:pt modelId="{ACB8933E-4FFB-4E9F-B6F3-BA387B4793A6}" type="pres">
      <dgm:prSet presAssocID="{94939372-52F3-44A7-93FD-6653062F59D7}" presName="diagram" presStyleCnt="0">
        <dgm:presLayoutVars>
          <dgm:dir/>
          <dgm:resizeHandles val="exact"/>
        </dgm:presLayoutVars>
      </dgm:prSet>
      <dgm:spPr/>
    </dgm:pt>
    <dgm:pt modelId="{879FBA08-D0D7-4B0B-9517-157624456040}" type="pres">
      <dgm:prSet presAssocID="{DF0D3E17-0B39-4065-9663-F717970A195C}" presName="node" presStyleLbl="node1" presStyleIdx="0" presStyleCnt="2">
        <dgm:presLayoutVars>
          <dgm:bulletEnabled val="1"/>
        </dgm:presLayoutVars>
      </dgm:prSet>
      <dgm:spPr/>
    </dgm:pt>
    <dgm:pt modelId="{5145108E-68EB-468B-A0B7-7028D55A1137}" type="pres">
      <dgm:prSet presAssocID="{8B790274-F548-4F9F-A568-7D0CBAA5EB5B}" presName="sibTrans" presStyleCnt="0"/>
      <dgm:spPr/>
    </dgm:pt>
    <dgm:pt modelId="{391ADC58-28A8-48ED-B1E7-C0EF6FBC0579}" type="pres">
      <dgm:prSet presAssocID="{7C18E229-A0C7-4367-B4E0-9F14467783D5}" presName="node" presStyleLbl="node1" presStyleIdx="1" presStyleCnt="2">
        <dgm:presLayoutVars>
          <dgm:bulletEnabled val="1"/>
        </dgm:presLayoutVars>
      </dgm:prSet>
      <dgm:spPr/>
    </dgm:pt>
  </dgm:ptLst>
  <dgm:cxnLst>
    <dgm:cxn modelId="{B3D93E27-4778-4300-8C7D-2A176448B0DF}" type="presOf" srcId="{DF0D3E17-0B39-4065-9663-F717970A195C}" destId="{879FBA08-D0D7-4B0B-9517-157624456040}" srcOrd="0" destOrd="0" presId="urn:microsoft.com/office/officeart/2005/8/layout/default"/>
    <dgm:cxn modelId="{82C1A82F-7E12-442A-9532-1CA37FC83EA8}" srcId="{94939372-52F3-44A7-93FD-6653062F59D7}" destId="{DF0D3E17-0B39-4065-9663-F717970A195C}" srcOrd="0" destOrd="0" parTransId="{195CD733-3173-4EE7-B378-219484005E68}" sibTransId="{8B790274-F548-4F9F-A568-7D0CBAA5EB5B}"/>
    <dgm:cxn modelId="{856C2444-0573-4F23-9A17-5DAF81D75E42}" srcId="{94939372-52F3-44A7-93FD-6653062F59D7}" destId="{7C18E229-A0C7-4367-B4E0-9F14467783D5}" srcOrd="1" destOrd="0" parTransId="{5E04B9E1-0B99-4BA6-A6D1-6E530CE4F207}" sibTransId="{9B702838-03BD-43AC-87D6-8B27FA80F031}"/>
    <dgm:cxn modelId="{6BAD5FA0-D2DA-4A50-9B1B-E604B4FD66D3}" type="presOf" srcId="{7C18E229-A0C7-4367-B4E0-9F14467783D5}" destId="{391ADC58-28A8-48ED-B1E7-C0EF6FBC0579}" srcOrd="0" destOrd="0" presId="urn:microsoft.com/office/officeart/2005/8/layout/default"/>
    <dgm:cxn modelId="{A78C69DB-5B7A-4CB1-8194-02E273D0E5EA}" type="presOf" srcId="{94939372-52F3-44A7-93FD-6653062F59D7}" destId="{ACB8933E-4FFB-4E9F-B6F3-BA387B4793A6}" srcOrd="0" destOrd="0" presId="urn:microsoft.com/office/officeart/2005/8/layout/default"/>
    <dgm:cxn modelId="{4C1964B2-3BE5-46C8-819C-97624EEDCF9E}" type="presParOf" srcId="{ACB8933E-4FFB-4E9F-B6F3-BA387B4793A6}" destId="{879FBA08-D0D7-4B0B-9517-157624456040}" srcOrd="0" destOrd="0" presId="urn:microsoft.com/office/officeart/2005/8/layout/default"/>
    <dgm:cxn modelId="{1A4E223A-C93A-4237-BF8E-94F7B20E797C}" type="presParOf" srcId="{ACB8933E-4FFB-4E9F-B6F3-BA387B4793A6}" destId="{5145108E-68EB-468B-A0B7-7028D55A1137}" srcOrd="1" destOrd="0" presId="urn:microsoft.com/office/officeart/2005/8/layout/default"/>
    <dgm:cxn modelId="{5F8651F6-6A46-49E3-8337-5D2084BF2DE8}" type="presParOf" srcId="{ACB8933E-4FFB-4E9F-B6F3-BA387B4793A6}" destId="{391ADC58-28A8-48ED-B1E7-C0EF6FBC0579}"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CA779C-15FA-4DB7-837E-B2FD2A72F33B}" type="doc">
      <dgm:prSet loTypeId="urn:microsoft.com/office/officeart/2009/layout/CircleArrowProcess" loCatId="cycle" qsTypeId="urn:microsoft.com/office/officeart/2005/8/quickstyle/simple1" qsCatId="simple" csTypeId="urn:microsoft.com/office/officeart/2005/8/colors/accent1_2" csCatId="accent1" phldr="0"/>
      <dgm:spPr/>
      <dgm:t>
        <a:bodyPr/>
        <a:lstStyle/>
        <a:p>
          <a:endParaRPr lang="es-MX"/>
        </a:p>
      </dgm:t>
    </dgm:pt>
    <dgm:pt modelId="{95530702-CE81-4A8F-B978-51E46A1DF5CB}">
      <dgm:prSet phldrT="[Texto]" phldr="1"/>
      <dgm:spPr/>
      <dgm:t>
        <a:bodyPr/>
        <a:lstStyle/>
        <a:p>
          <a:endParaRPr lang="es-MX"/>
        </a:p>
      </dgm:t>
    </dgm:pt>
    <dgm:pt modelId="{E8BBC8B2-330F-449F-BEAD-1F0803BC4E12}" type="parTrans" cxnId="{E6438A23-EC97-4295-BC86-9A71736AA4B7}">
      <dgm:prSet/>
      <dgm:spPr/>
      <dgm:t>
        <a:bodyPr/>
        <a:lstStyle/>
        <a:p>
          <a:endParaRPr lang="es-MX"/>
        </a:p>
      </dgm:t>
    </dgm:pt>
    <dgm:pt modelId="{B0764F4E-7E58-40BC-8712-57A37E52BF68}" type="sibTrans" cxnId="{E6438A23-EC97-4295-BC86-9A71736AA4B7}">
      <dgm:prSet/>
      <dgm:spPr/>
      <dgm:t>
        <a:bodyPr/>
        <a:lstStyle/>
        <a:p>
          <a:endParaRPr lang="es-MX"/>
        </a:p>
      </dgm:t>
    </dgm:pt>
    <dgm:pt modelId="{C5916619-89AB-40F6-B39A-ACBF0DC74C10}">
      <dgm:prSet phldrT="[Texto]" phldr="1"/>
      <dgm:spPr/>
      <dgm:t>
        <a:bodyPr/>
        <a:lstStyle/>
        <a:p>
          <a:endParaRPr lang="es-MX"/>
        </a:p>
      </dgm:t>
    </dgm:pt>
    <dgm:pt modelId="{B17900F9-046B-483D-A524-C61E46DAF075}" type="parTrans" cxnId="{B2874456-D4BB-4586-8288-01CF9F9DE678}">
      <dgm:prSet/>
      <dgm:spPr/>
      <dgm:t>
        <a:bodyPr/>
        <a:lstStyle/>
        <a:p>
          <a:endParaRPr lang="es-MX"/>
        </a:p>
      </dgm:t>
    </dgm:pt>
    <dgm:pt modelId="{FE98354C-A8DF-4410-A8F1-9380C2ABF152}" type="sibTrans" cxnId="{B2874456-D4BB-4586-8288-01CF9F9DE678}">
      <dgm:prSet/>
      <dgm:spPr/>
      <dgm:t>
        <a:bodyPr/>
        <a:lstStyle/>
        <a:p>
          <a:endParaRPr lang="es-MX"/>
        </a:p>
      </dgm:t>
    </dgm:pt>
    <dgm:pt modelId="{AE310329-C8A8-42BA-A71E-FD6726629495}">
      <dgm:prSet phldrT="[Texto]" phldr="1"/>
      <dgm:spPr/>
      <dgm:t>
        <a:bodyPr/>
        <a:lstStyle/>
        <a:p>
          <a:endParaRPr lang="es-MX"/>
        </a:p>
      </dgm:t>
    </dgm:pt>
    <dgm:pt modelId="{4DEDF83B-01B9-474D-B05D-5953F3C35302}" type="parTrans" cxnId="{9D7B3182-657B-4237-AD05-409529571221}">
      <dgm:prSet/>
      <dgm:spPr/>
      <dgm:t>
        <a:bodyPr/>
        <a:lstStyle/>
        <a:p>
          <a:endParaRPr lang="es-MX"/>
        </a:p>
      </dgm:t>
    </dgm:pt>
    <dgm:pt modelId="{3A53E26A-EDA5-46E7-8932-A27698AAF526}" type="sibTrans" cxnId="{9D7B3182-657B-4237-AD05-409529571221}">
      <dgm:prSet/>
      <dgm:spPr/>
      <dgm:t>
        <a:bodyPr/>
        <a:lstStyle/>
        <a:p>
          <a:endParaRPr lang="es-MX"/>
        </a:p>
      </dgm:t>
    </dgm:pt>
    <dgm:pt modelId="{1B040BBD-A7FE-41A6-9CD2-2E3944F9A7AC}" type="pres">
      <dgm:prSet presAssocID="{2ACA779C-15FA-4DB7-837E-B2FD2A72F33B}" presName="Name0" presStyleCnt="0">
        <dgm:presLayoutVars>
          <dgm:chMax val="7"/>
          <dgm:chPref val="7"/>
          <dgm:dir/>
          <dgm:animLvl val="lvl"/>
        </dgm:presLayoutVars>
      </dgm:prSet>
      <dgm:spPr/>
    </dgm:pt>
    <dgm:pt modelId="{0B80B779-1EAE-4CC5-AF90-B431CFFEE692}" type="pres">
      <dgm:prSet presAssocID="{95530702-CE81-4A8F-B978-51E46A1DF5CB}" presName="Accent1" presStyleCnt="0"/>
      <dgm:spPr/>
    </dgm:pt>
    <dgm:pt modelId="{700C29CF-CE3B-4228-9489-BDAD2C26C198}" type="pres">
      <dgm:prSet presAssocID="{95530702-CE81-4A8F-B978-51E46A1DF5CB}" presName="Accent" presStyleLbl="node1" presStyleIdx="0" presStyleCnt="3"/>
      <dgm:spPr/>
    </dgm:pt>
    <dgm:pt modelId="{7C8E259C-90D8-4026-81EF-E3166EF3E6C4}" type="pres">
      <dgm:prSet presAssocID="{95530702-CE81-4A8F-B978-51E46A1DF5CB}" presName="Parent1" presStyleLbl="revTx" presStyleIdx="0" presStyleCnt="3">
        <dgm:presLayoutVars>
          <dgm:chMax val="1"/>
          <dgm:chPref val="1"/>
          <dgm:bulletEnabled val="1"/>
        </dgm:presLayoutVars>
      </dgm:prSet>
      <dgm:spPr/>
    </dgm:pt>
    <dgm:pt modelId="{EE81EEE8-1C7B-470D-8F5D-81FF4CA64C8D}" type="pres">
      <dgm:prSet presAssocID="{C5916619-89AB-40F6-B39A-ACBF0DC74C10}" presName="Accent2" presStyleCnt="0"/>
      <dgm:spPr/>
    </dgm:pt>
    <dgm:pt modelId="{688068EE-9C80-4E2E-B5CD-AFA42E2D6E95}" type="pres">
      <dgm:prSet presAssocID="{C5916619-89AB-40F6-B39A-ACBF0DC74C10}" presName="Accent" presStyleLbl="node1" presStyleIdx="1" presStyleCnt="3"/>
      <dgm:spPr/>
    </dgm:pt>
    <dgm:pt modelId="{6BEB99C9-BBB8-44E3-9646-A4D339147111}" type="pres">
      <dgm:prSet presAssocID="{C5916619-89AB-40F6-B39A-ACBF0DC74C10}" presName="Parent2" presStyleLbl="revTx" presStyleIdx="1" presStyleCnt="3">
        <dgm:presLayoutVars>
          <dgm:chMax val="1"/>
          <dgm:chPref val="1"/>
          <dgm:bulletEnabled val="1"/>
        </dgm:presLayoutVars>
      </dgm:prSet>
      <dgm:spPr/>
    </dgm:pt>
    <dgm:pt modelId="{3F63DE6B-2AB6-4696-A0F7-3154ED87161F}" type="pres">
      <dgm:prSet presAssocID="{AE310329-C8A8-42BA-A71E-FD6726629495}" presName="Accent3" presStyleCnt="0"/>
      <dgm:spPr/>
    </dgm:pt>
    <dgm:pt modelId="{EFB9C7D9-02D7-447C-90B2-0B1B9C1FC3E3}" type="pres">
      <dgm:prSet presAssocID="{AE310329-C8A8-42BA-A71E-FD6726629495}" presName="Accent" presStyleLbl="node1" presStyleIdx="2" presStyleCnt="3"/>
      <dgm:spPr/>
    </dgm:pt>
    <dgm:pt modelId="{38AE4F29-4481-4705-9D16-50D065FE1249}" type="pres">
      <dgm:prSet presAssocID="{AE310329-C8A8-42BA-A71E-FD6726629495}" presName="Parent3" presStyleLbl="revTx" presStyleIdx="2" presStyleCnt="3">
        <dgm:presLayoutVars>
          <dgm:chMax val="1"/>
          <dgm:chPref val="1"/>
          <dgm:bulletEnabled val="1"/>
        </dgm:presLayoutVars>
      </dgm:prSet>
      <dgm:spPr/>
    </dgm:pt>
  </dgm:ptLst>
  <dgm:cxnLst>
    <dgm:cxn modelId="{F2F04313-E18E-43B0-B31E-BEA195801001}" type="presOf" srcId="{AE310329-C8A8-42BA-A71E-FD6726629495}" destId="{38AE4F29-4481-4705-9D16-50D065FE1249}" srcOrd="0" destOrd="0" presId="urn:microsoft.com/office/officeart/2009/layout/CircleArrowProcess"/>
    <dgm:cxn modelId="{E6438A23-EC97-4295-BC86-9A71736AA4B7}" srcId="{2ACA779C-15FA-4DB7-837E-B2FD2A72F33B}" destId="{95530702-CE81-4A8F-B978-51E46A1DF5CB}" srcOrd="0" destOrd="0" parTransId="{E8BBC8B2-330F-449F-BEAD-1F0803BC4E12}" sibTransId="{B0764F4E-7E58-40BC-8712-57A37E52BF68}"/>
    <dgm:cxn modelId="{E2F40E64-5519-4411-8E93-39688ADD7A90}" type="presOf" srcId="{95530702-CE81-4A8F-B978-51E46A1DF5CB}" destId="{7C8E259C-90D8-4026-81EF-E3166EF3E6C4}" srcOrd="0" destOrd="0" presId="urn:microsoft.com/office/officeart/2009/layout/CircleArrowProcess"/>
    <dgm:cxn modelId="{AA9A444D-580A-4BE2-8A5E-4392BEA1715D}" type="presOf" srcId="{C5916619-89AB-40F6-B39A-ACBF0DC74C10}" destId="{6BEB99C9-BBB8-44E3-9646-A4D339147111}" srcOrd="0" destOrd="0" presId="urn:microsoft.com/office/officeart/2009/layout/CircleArrowProcess"/>
    <dgm:cxn modelId="{B2874456-D4BB-4586-8288-01CF9F9DE678}" srcId="{2ACA779C-15FA-4DB7-837E-B2FD2A72F33B}" destId="{C5916619-89AB-40F6-B39A-ACBF0DC74C10}" srcOrd="1" destOrd="0" parTransId="{B17900F9-046B-483D-A524-C61E46DAF075}" sibTransId="{FE98354C-A8DF-4410-A8F1-9380C2ABF152}"/>
    <dgm:cxn modelId="{9D7B3182-657B-4237-AD05-409529571221}" srcId="{2ACA779C-15FA-4DB7-837E-B2FD2A72F33B}" destId="{AE310329-C8A8-42BA-A71E-FD6726629495}" srcOrd="2" destOrd="0" parTransId="{4DEDF83B-01B9-474D-B05D-5953F3C35302}" sibTransId="{3A53E26A-EDA5-46E7-8932-A27698AAF526}"/>
    <dgm:cxn modelId="{AC4AF0C0-3B25-436E-B4F1-6A70ED43C3E6}" type="presOf" srcId="{2ACA779C-15FA-4DB7-837E-B2FD2A72F33B}" destId="{1B040BBD-A7FE-41A6-9CD2-2E3944F9A7AC}" srcOrd="0" destOrd="0" presId="urn:microsoft.com/office/officeart/2009/layout/CircleArrowProcess"/>
    <dgm:cxn modelId="{14CEF418-4BDB-49B5-ACD6-86C4D87EFC14}" type="presParOf" srcId="{1B040BBD-A7FE-41A6-9CD2-2E3944F9A7AC}" destId="{0B80B779-1EAE-4CC5-AF90-B431CFFEE692}" srcOrd="0" destOrd="0" presId="urn:microsoft.com/office/officeart/2009/layout/CircleArrowProcess"/>
    <dgm:cxn modelId="{3108F295-3010-4A4A-AA53-4F36042944CC}" type="presParOf" srcId="{0B80B779-1EAE-4CC5-AF90-B431CFFEE692}" destId="{700C29CF-CE3B-4228-9489-BDAD2C26C198}" srcOrd="0" destOrd="0" presId="urn:microsoft.com/office/officeart/2009/layout/CircleArrowProcess"/>
    <dgm:cxn modelId="{8E84736A-BD86-4EDD-87F8-65D24BAF721C}" type="presParOf" srcId="{1B040BBD-A7FE-41A6-9CD2-2E3944F9A7AC}" destId="{7C8E259C-90D8-4026-81EF-E3166EF3E6C4}" srcOrd="1" destOrd="0" presId="urn:microsoft.com/office/officeart/2009/layout/CircleArrowProcess"/>
    <dgm:cxn modelId="{C490CD3C-F902-4B2A-9699-7B1661D99B23}" type="presParOf" srcId="{1B040BBD-A7FE-41A6-9CD2-2E3944F9A7AC}" destId="{EE81EEE8-1C7B-470D-8F5D-81FF4CA64C8D}" srcOrd="2" destOrd="0" presId="urn:microsoft.com/office/officeart/2009/layout/CircleArrowProcess"/>
    <dgm:cxn modelId="{A187A96F-F008-4FB7-8C75-C1497D6428E7}" type="presParOf" srcId="{EE81EEE8-1C7B-470D-8F5D-81FF4CA64C8D}" destId="{688068EE-9C80-4E2E-B5CD-AFA42E2D6E95}" srcOrd="0" destOrd="0" presId="urn:microsoft.com/office/officeart/2009/layout/CircleArrowProcess"/>
    <dgm:cxn modelId="{41FE6CB8-3B93-4FC8-8C73-17181312D83C}" type="presParOf" srcId="{1B040BBD-A7FE-41A6-9CD2-2E3944F9A7AC}" destId="{6BEB99C9-BBB8-44E3-9646-A4D339147111}" srcOrd="3" destOrd="0" presId="urn:microsoft.com/office/officeart/2009/layout/CircleArrowProcess"/>
    <dgm:cxn modelId="{02D61C0A-12FF-4292-9A31-7BD3299B112B}" type="presParOf" srcId="{1B040BBD-A7FE-41A6-9CD2-2E3944F9A7AC}" destId="{3F63DE6B-2AB6-4696-A0F7-3154ED87161F}" srcOrd="4" destOrd="0" presId="urn:microsoft.com/office/officeart/2009/layout/CircleArrowProcess"/>
    <dgm:cxn modelId="{DDA8AE8D-DB16-4936-AEE3-5CF16DB751EF}" type="presParOf" srcId="{3F63DE6B-2AB6-4696-A0F7-3154ED87161F}" destId="{EFB9C7D9-02D7-447C-90B2-0B1B9C1FC3E3}" srcOrd="0" destOrd="0" presId="urn:microsoft.com/office/officeart/2009/layout/CircleArrowProcess"/>
    <dgm:cxn modelId="{C10D39B9-2836-4DDE-9BA1-57B3B47D6AFB}" type="presParOf" srcId="{1B040BBD-A7FE-41A6-9CD2-2E3944F9A7AC}" destId="{38AE4F29-4481-4705-9D16-50D065FE1249}"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5CF98A-DC2E-4579-B2C1-ADBE91EF89B2}" type="doc">
      <dgm:prSet loTypeId="urn:microsoft.com/office/officeart/2005/8/layout/venn1" loCatId="relationship" qsTypeId="urn:microsoft.com/office/officeart/2005/8/quickstyle/simple1" qsCatId="simple" csTypeId="urn:microsoft.com/office/officeart/2005/8/colors/accent1_2" csCatId="accent1" phldr="1"/>
      <dgm:spPr/>
    </dgm:pt>
    <dgm:pt modelId="{664BD416-D05C-4098-A2EA-DD0C6ED9D7E5}">
      <dgm:prSet phldrT="[Texto]" custT="1"/>
      <dgm:spPr>
        <a:solidFill>
          <a:schemeClr val="bg1">
            <a:lumMod val="85000"/>
          </a:schemeClr>
        </a:solidFill>
      </dgm:spPr>
      <dgm:t>
        <a:bodyPr/>
        <a:lstStyle/>
        <a:p>
          <a:r>
            <a:rPr lang="es-MX" sz="2800" b="1" dirty="0">
              <a:latin typeface="Gothic720 Lt BT" panose="020C0403020203020204" pitchFamily="34" charset="0"/>
            </a:rPr>
            <a:t>Amealco de Bonfil</a:t>
          </a:r>
        </a:p>
        <a:p>
          <a:r>
            <a:rPr lang="es-MX" sz="2800" b="0" dirty="0">
              <a:solidFill>
                <a:srgbClr val="FF0066"/>
              </a:solidFill>
              <a:latin typeface="Gothic720 Lt BT" panose="020C0403020203020204" pitchFamily="34" charset="0"/>
            </a:rPr>
            <a:t>52.34%</a:t>
          </a:r>
        </a:p>
      </dgm:t>
    </dgm:pt>
    <dgm:pt modelId="{239859C2-40F7-46E3-AFE0-1EBA611CB8D8}" type="parTrans" cxnId="{E72560C3-D00E-4804-9822-7BBD9FFD688E}">
      <dgm:prSet/>
      <dgm:spPr/>
      <dgm:t>
        <a:bodyPr/>
        <a:lstStyle/>
        <a:p>
          <a:endParaRPr lang="es-MX"/>
        </a:p>
      </dgm:t>
    </dgm:pt>
    <dgm:pt modelId="{A1D76DEB-B9AC-4ED7-BF0A-8A476FCC650F}" type="sibTrans" cxnId="{E72560C3-D00E-4804-9822-7BBD9FFD688E}">
      <dgm:prSet/>
      <dgm:spPr/>
      <dgm:t>
        <a:bodyPr/>
        <a:lstStyle/>
        <a:p>
          <a:endParaRPr lang="es-MX"/>
        </a:p>
      </dgm:t>
    </dgm:pt>
    <dgm:pt modelId="{7AD2670D-8A99-4851-B1BE-EBD15A078144}">
      <dgm:prSet phldrT="[Texto]" custT="1"/>
      <dgm:spPr>
        <a:solidFill>
          <a:srgbClr val="CCCCFF">
            <a:alpha val="49804"/>
          </a:srgbClr>
        </a:solidFill>
      </dgm:spPr>
      <dgm:t>
        <a:bodyPr/>
        <a:lstStyle/>
        <a:p>
          <a:endParaRPr lang="es-MX" sz="2800" b="1" dirty="0">
            <a:latin typeface="Gothic720 Lt BT" panose="020C0403020203020204" pitchFamily="34" charset="0"/>
          </a:endParaRPr>
        </a:p>
        <a:p>
          <a:r>
            <a:rPr lang="es-MX" sz="2800" b="1" dirty="0">
              <a:latin typeface="Gothic720 Lt BT" panose="020C0403020203020204" pitchFamily="34" charset="0"/>
            </a:rPr>
            <a:t>Tolimán</a:t>
          </a:r>
        </a:p>
        <a:p>
          <a:r>
            <a:rPr lang="es-MX" sz="2800" b="0" dirty="0">
              <a:solidFill>
                <a:srgbClr val="FF0066"/>
              </a:solidFill>
              <a:latin typeface="Gothic720 Lt BT" panose="020C0403020203020204" pitchFamily="34" charset="0"/>
            </a:rPr>
            <a:t>79.19%</a:t>
          </a:r>
        </a:p>
        <a:p>
          <a:endParaRPr lang="es-MX" sz="3300" b="1" dirty="0">
            <a:latin typeface="Gothic720 Lt BT" panose="020C0403020203020204" pitchFamily="34" charset="0"/>
          </a:endParaRPr>
        </a:p>
      </dgm:t>
    </dgm:pt>
    <dgm:pt modelId="{C2599E41-A6A4-4778-8828-155714A8573D}" type="parTrans" cxnId="{6C265576-D77A-4354-8AF2-FBECB2B9BFE5}">
      <dgm:prSet/>
      <dgm:spPr/>
      <dgm:t>
        <a:bodyPr/>
        <a:lstStyle/>
        <a:p>
          <a:endParaRPr lang="es-MX"/>
        </a:p>
      </dgm:t>
    </dgm:pt>
    <dgm:pt modelId="{F0C87BB4-0F82-4BFD-802F-8A4E19D7DF70}" type="sibTrans" cxnId="{6C265576-D77A-4354-8AF2-FBECB2B9BFE5}">
      <dgm:prSet/>
      <dgm:spPr/>
      <dgm:t>
        <a:bodyPr/>
        <a:lstStyle/>
        <a:p>
          <a:endParaRPr lang="es-MX"/>
        </a:p>
      </dgm:t>
    </dgm:pt>
    <dgm:pt modelId="{F8EFEADD-C966-4988-AB90-8CE0972E31A9}" type="pres">
      <dgm:prSet presAssocID="{CC5CF98A-DC2E-4579-B2C1-ADBE91EF89B2}" presName="compositeShape" presStyleCnt="0">
        <dgm:presLayoutVars>
          <dgm:chMax val="7"/>
          <dgm:dir/>
          <dgm:resizeHandles val="exact"/>
        </dgm:presLayoutVars>
      </dgm:prSet>
      <dgm:spPr/>
    </dgm:pt>
    <dgm:pt modelId="{10A00A30-7FD7-4F1A-9513-16D39A52E318}" type="pres">
      <dgm:prSet presAssocID="{664BD416-D05C-4098-A2EA-DD0C6ED9D7E5}" presName="circ1" presStyleLbl="vennNode1" presStyleIdx="0" presStyleCnt="2"/>
      <dgm:spPr/>
    </dgm:pt>
    <dgm:pt modelId="{3F31DC6E-863E-47FE-9F96-8B0284FEBC17}" type="pres">
      <dgm:prSet presAssocID="{664BD416-D05C-4098-A2EA-DD0C6ED9D7E5}" presName="circ1Tx" presStyleLbl="revTx" presStyleIdx="0" presStyleCnt="0">
        <dgm:presLayoutVars>
          <dgm:chMax val="0"/>
          <dgm:chPref val="0"/>
          <dgm:bulletEnabled val="1"/>
        </dgm:presLayoutVars>
      </dgm:prSet>
      <dgm:spPr/>
    </dgm:pt>
    <dgm:pt modelId="{3F33241F-CCD3-4474-9A58-43E8CD75E5D7}" type="pres">
      <dgm:prSet presAssocID="{7AD2670D-8A99-4851-B1BE-EBD15A078144}" presName="circ2" presStyleLbl="vennNode1" presStyleIdx="1" presStyleCnt="2"/>
      <dgm:spPr/>
    </dgm:pt>
    <dgm:pt modelId="{FCF1DB0F-DCDF-4042-8B65-B3C36F880FFA}" type="pres">
      <dgm:prSet presAssocID="{7AD2670D-8A99-4851-B1BE-EBD15A078144}" presName="circ2Tx" presStyleLbl="revTx" presStyleIdx="0" presStyleCnt="0">
        <dgm:presLayoutVars>
          <dgm:chMax val="0"/>
          <dgm:chPref val="0"/>
          <dgm:bulletEnabled val="1"/>
        </dgm:presLayoutVars>
      </dgm:prSet>
      <dgm:spPr/>
    </dgm:pt>
  </dgm:ptLst>
  <dgm:cxnLst>
    <dgm:cxn modelId="{2A459523-43F7-45E6-95D6-40A2DC8A2269}" type="presOf" srcId="{664BD416-D05C-4098-A2EA-DD0C6ED9D7E5}" destId="{3F31DC6E-863E-47FE-9F96-8B0284FEBC17}" srcOrd="1" destOrd="0" presId="urn:microsoft.com/office/officeart/2005/8/layout/venn1"/>
    <dgm:cxn modelId="{50449452-99CE-4025-8559-C1274957DC17}" type="presOf" srcId="{7AD2670D-8A99-4851-B1BE-EBD15A078144}" destId="{FCF1DB0F-DCDF-4042-8B65-B3C36F880FFA}" srcOrd="1" destOrd="0" presId="urn:microsoft.com/office/officeart/2005/8/layout/venn1"/>
    <dgm:cxn modelId="{6C265576-D77A-4354-8AF2-FBECB2B9BFE5}" srcId="{CC5CF98A-DC2E-4579-B2C1-ADBE91EF89B2}" destId="{7AD2670D-8A99-4851-B1BE-EBD15A078144}" srcOrd="1" destOrd="0" parTransId="{C2599E41-A6A4-4778-8828-155714A8573D}" sibTransId="{F0C87BB4-0F82-4BFD-802F-8A4E19D7DF70}"/>
    <dgm:cxn modelId="{CFFF1996-5F3C-40E4-A371-8832CACB074A}" type="presOf" srcId="{CC5CF98A-DC2E-4579-B2C1-ADBE91EF89B2}" destId="{F8EFEADD-C966-4988-AB90-8CE0972E31A9}" srcOrd="0" destOrd="0" presId="urn:microsoft.com/office/officeart/2005/8/layout/venn1"/>
    <dgm:cxn modelId="{E48F08A6-B13C-4655-913F-606C50E6320F}" type="presOf" srcId="{664BD416-D05C-4098-A2EA-DD0C6ED9D7E5}" destId="{10A00A30-7FD7-4F1A-9513-16D39A52E318}" srcOrd="0" destOrd="0" presId="urn:microsoft.com/office/officeart/2005/8/layout/venn1"/>
    <dgm:cxn modelId="{6591D6BF-28DA-4BF9-8A98-5FCB2837579B}" type="presOf" srcId="{7AD2670D-8A99-4851-B1BE-EBD15A078144}" destId="{3F33241F-CCD3-4474-9A58-43E8CD75E5D7}" srcOrd="0" destOrd="0" presId="urn:microsoft.com/office/officeart/2005/8/layout/venn1"/>
    <dgm:cxn modelId="{E72560C3-D00E-4804-9822-7BBD9FFD688E}" srcId="{CC5CF98A-DC2E-4579-B2C1-ADBE91EF89B2}" destId="{664BD416-D05C-4098-A2EA-DD0C6ED9D7E5}" srcOrd="0" destOrd="0" parTransId="{239859C2-40F7-46E3-AFE0-1EBA611CB8D8}" sibTransId="{A1D76DEB-B9AC-4ED7-BF0A-8A476FCC650F}"/>
    <dgm:cxn modelId="{B8C6FDCF-EC0E-4C86-A545-8E334E0B0492}" type="presParOf" srcId="{F8EFEADD-C966-4988-AB90-8CE0972E31A9}" destId="{10A00A30-7FD7-4F1A-9513-16D39A52E318}" srcOrd="0" destOrd="0" presId="urn:microsoft.com/office/officeart/2005/8/layout/venn1"/>
    <dgm:cxn modelId="{4826F235-9AF4-435E-93AA-744DCAA3C040}" type="presParOf" srcId="{F8EFEADD-C966-4988-AB90-8CE0972E31A9}" destId="{3F31DC6E-863E-47FE-9F96-8B0284FEBC17}" srcOrd="1" destOrd="0" presId="urn:microsoft.com/office/officeart/2005/8/layout/venn1"/>
    <dgm:cxn modelId="{CDE8964F-97D9-4466-A862-1B12A39A69FE}" type="presParOf" srcId="{F8EFEADD-C966-4988-AB90-8CE0972E31A9}" destId="{3F33241F-CCD3-4474-9A58-43E8CD75E5D7}" srcOrd="2" destOrd="0" presId="urn:microsoft.com/office/officeart/2005/8/layout/venn1"/>
    <dgm:cxn modelId="{6D7DDBBD-745D-4071-99A1-7296C7E09D0D}" type="presParOf" srcId="{F8EFEADD-C966-4988-AB90-8CE0972E31A9}" destId="{FCF1DB0F-DCDF-4042-8B65-B3C36F880FFA}" srcOrd="3"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44CBF-DA79-4175-911C-685827FA2C91}">
      <dsp:nvSpPr>
        <dsp:cNvPr id="0" name=""/>
        <dsp:cNvSpPr/>
      </dsp:nvSpPr>
      <dsp:spPr>
        <a:xfrm>
          <a:off x="0" y="598329"/>
          <a:ext cx="7886700" cy="3154680"/>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EF42ED-7E99-4E3E-B29D-95A93A90D6B8}">
      <dsp:nvSpPr>
        <dsp:cNvPr id="0" name=""/>
        <dsp:cNvSpPr/>
      </dsp:nvSpPr>
      <dsp:spPr>
        <a:xfrm>
          <a:off x="946404" y="1150397"/>
          <a:ext cx="2602610" cy="154579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31140" rIns="0" bIns="247650" numCol="1" spcCol="1270" anchor="ctr" anchorCtr="0">
          <a:noAutofit/>
        </a:bodyPr>
        <a:lstStyle/>
        <a:p>
          <a:pPr marL="0" lvl="0" indent="0" algn="ctr" defTabSz="2889250">
            <a:lnSpc>
              <a:spcPct val="90000"/>
            </a:lnSpc>
            <a:spcBef>
              <a:spcPct val="0"/>
            </a:spcBef>
            <a:spcAft>
              <a:spcPct val="35000"/>
            </a:spcAft>
            <a:buNone/>
          </a:pPr>
          <a:endParaRPr lang="es-MX" sz="6500" kern="1200"/>
        </a:p>
      </dsp:txBody>
      <dsp:txXfrm>
        <a:off x="946404" y="1150397"/>
        <a:ext cx="2602610" cy="1545793"/>
      </dsp:txXfrm>
    </dsp:sp>
    <dsp:sp modelId="{7EC134A8-6E41-4C8D-BFFF-1FE5CF6BB1FD}">
      <dsp:nvSpPr>
        <dsp:cNvPr id="0" name=""/>
        <dsp:cNvSpPr/>
      </dsp:nvSpPr>
      <dsp:spPr>
        <a:xfrm>
          <a:off x="3943350" y="1655146"/>
          <a:ext cx="3075813" cy="154579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31140" rIns="0" bIns="247650" numCol="1" spcCol="1270" anchor="ctr" anchorCtr="0">
          <a:noAutofit/>
        </a:bodyPr>
        <a:lstStyle/>
        <a:p>
          <a:pPr marL="0" lvl="0" indent="0" algn="ctr" defTabSz="2889250">
            <a:lnSpc>
              <a:spcPct val="90000"/>
            </a:lnSpc>
            <a:spcBef>
              <a:spcPct val="0"/>
            </a:spcBef>
            <a:spcAft>
              <a:spcPct val="35000"/>
            </a:spcAft>
            <a:buNone/>
          </a:pPr>
          <a:endParaRPr lang="es-MX" sz="6500" kern="1200"/>
        </a:p>
      </dsp:txBody>
      <dsp:txXfrm>
        <a:off x="3943350" y="1655146"/>
        <a:ext cx="3075813" cy="15457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D90B1-5D23-4E7B-94E6-3FC5FB354AD8}">
      <dsp:nvSpPr>
        <dsp:cNvPr id="0" name=""/>
        <dsp:cNvSpPr/>
      </dsp:nvSpPr>
      <dsp:spPr>
        <a:xfrm>
          <a:off x="1152080" y="34"/>
          <a:ext cx="2094691" cy="1256815"/>
        </a:xfrm>
        <a:prstGeom prst="rect">
          <a:avLst/>
        </a:prstGeom>
        <a:solidFill>
          <a:schemeClr val="bg2">
            <a:lumMod val="50000"/>
          </a:schemeClr>
        </a:solidFill>
        <a:ln w="12700" cap="flat" cmpd="sng" algn="ctr">
          <a:solidFill>
            <a:schemeClr val="bg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Gothic720 Lt BT" panose="020C0403020203020204" pitchFamily="34" charset="0"/>
            </a:rPr>
            <a:t>Homogéneas</a:t>
          </a:r>
        </a:p>
      </dsp:txBody>
      <dsp:txXfrm>
        <a:off x="1152080" y="34"/>
        <a:ext cx="2094691" cy="1256815"/>
      </dsp:txXfrm>
    </dsp:sp>
    <dsp:sp modelId="{73A5AE91-641B-46A9-A9CC-789EDE7B685B}">
      <dsp:nvSpPr>
        <dsp:cNvPr id="0" name=""/>
        <dsp:cNvSpPr/>
      </dsp:nvSpPr>
      <dsp:spPr>
        <a:xfrm>
          <a:off x="3456241" y="34"/>
          <a:ext cx="2094691" cy="1256815"/>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Gothic720 Lt BT" panose="020C0403020203020204" pitchFamily="34" charset="0"/>
            </a:rPr>
            <a:t>Mixtas </a:t>
          </a:r>
        </a:p>
      </dsp:txBody>
      <dsp:txXfrm>
        <a:off x="3456241" y="34"/>
        <a:ext cx="2094691" cy="12568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FBA08-D0D7-4B0B-9517-157624456040}">
      <dsp:nvSpPr>
        <dsp:cNvPr id="0" name=""/>
        <dsp:cNvSpPr/>
      </dsp:nvSpPr>
      <dsp:spPr>
        <a:xfrm>
          <a:off x="889" y="568050"/>
          <a:ext cx="3470902" cy="2082541"/>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 sz="3200" kern="1200" dirty="0">
              <a:latin typeface="Gothic720 Lt BT" panose="020C0403020203020204" pitchFamily="34" charset="0"/>
            </a:rPr>
            <a:t>15 Diputaciones por el principio de Mayoría Relativa </a:t>
          </a:r>
        </a:p>
      </dsp:txBody>
      <dsp:txXfrm>
        <a:off x="889" y="568050"/>
        <a:ext cx="3470902" cy="2082541"/>
      </dsp:txXfrm>
    </dsp:sp>
    <dsp:sp modelId="{391ADC58-28A8-48ED-B1E7-C0EF6FBC0579}">
      <dsp:nvSpPr>
        <dsp:cNvPr id="0" name=""/>
        <dsp:cNvSpPr/>
      </dsp:nvSpPr>
      <dsp:spPr>
        <a:xfrm>
          <a:off x="3818883" y="568050"/>
          <a:ext cx="3470902" cy="2082541"/>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 sz="3200" kern="1200" dirty="0">
              <a:latin typeface="Gothic720 Lt BT" panose="020C0403020203020204" pitchFamily="34" charset="0"/>
            </a:rPr>
            <a:t>10 Diputaciones por el principio de Representación Proporcional</a:t>
          </a:r>
        </a:p>
      </dsp:txBody>
      <dsp:txXfrm>
        <a:off x="3818883" y="568050"/>
        <a:ext cx="3470902" cy="20825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C29CF-CE3B-4228-9489-BDAD2C26C198}">
      <dsp:nvSpPr>
        <dsp:cNvPr id="0" name=""/>
        <dsp:cNvSpPr/>
      </dsp:nvSpPr>
      <dsp:spPr>
        <a:xfrm>
          <a:off x="3187000" y="0"/>
          <a:ext cx="2094415" cy="209473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8E259C-90D8-4026-81EF-E3166EF3E6C4}">
      <dsp:nvSpPr>
        <dsp:cNvPr id="0" name=""/>
        <dsp:cNvSpPr/>
      </dsp:nvSpPr>
      <dsp:spPr>
        <a:xfrm>
          <a:off x="3649935" y="756262"/>
          <a:ext cx="1163826" cy="581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es-MX" sz="3100" kern="1200"/>
        </a:p>
      </dsp:txBody>
      <dsp:txXfrm>
        <a:off x="3649935" y="756262"/>
        <a:ext cx="1163826" cy="581773"/>
      </dsp:txXfrm>
    </dsp:sp>
    <dsp:sp modelId="{688068EE-9C80-4E2E-B5CD-AFA42E2D6E95}">
      <dsp:nvSpPr>
        <dsp:cNvPr id="0" name=""/>
        <dsp:cNvSpPr/>
      </dsp:nvSpPr>
      <dsp:spPr>
        <a:xfrm>
          <a:off x="2605284" y="1203580"/>
          <a:ext cx="2094415" cy="209473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EB99C9-BBB8-44E3-9646-A4D339147111}">
      <dsp:nvSpPr>
        <dsp:cNvPr id="0" name=""/>
        <dsp:cNvSpPr/>
      </dsp:nvSpPr>
      <dsp:spPr>
        <a:xfrm>
          <a:off x="3070578" y="1966804"/>
          <a:ext cx="1163826" cy="581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es-MX" sz="3100" kern="1200"/>
        </a:p>
      </dsp:txBody>
      <dsp:txXfrm>
        <a:off x="3070578" y="1966804"/>
        <a:ext cx="1163826" cy="581773"/>
      </dsp:txXfrm>
    </dsp:sp>
    <dsp:sp modelId="{EFB9C7D9-02D7-447C-90B2-0B1B9C1FC3E3}">
      <dsp:nvSpPr>
        <dsp:cNvPr id="0" name=""/>
        <dsp:cNvSpPr/>
      </dsp:nvSpPr>
      <dsp:spPr>
        <a:xfrm>
          <a:off x="3336067" y="2551189"/>
          <a:ext cx="1799427" cy="1800148"/>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AE4F29-4481-4705-9D16-50D065FE1249}">
      <dsp:nvSpPr>
        <dsp:cNvPr id="0" name=""/>
        <dsp:cNvSpPr/>
      </dsp:nvSpPr>
      <dsp:spPr>
        <a:xfrm>
          <a:off x="3652688" y="3179087"/>
          <a:ext cx="1163826" cy="581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es-MX" sz="3100" kern="1200"/>
        </a:p>
      </dsp:txBody>
      <dsp:txXfrm>
        <a:off x="3652688" y="3179087"/>
        <a:ext cx="1163826" cy="5817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00A30-7FD7-4F1A-9513-16D39A52E318}">
      <dsp:nvSpPr>
        <dsp:cNvPr id="0" name=""/>
        <dsp:cNvSpPr/>
      </dsp:nvSpPr>
      <dsp:spPr>
        <a:xfrm>
          <a:off x="100856" y="186308"/>
          <a:ext cx="2487796" cy="2487796"/>
        </a:xfrm>
        <a:prstGeom prst="ellipse">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s-MX" sz="2800" b="1" kern="1200" dirty="0">
              <a:latin typeface="Gothic720 Lt BT" panose="020C0403020203020204" pitchFamily="34" charset="0"/>
            </a:rPr>
            <a:t>Amealco de Bonfil</a:t>
          </a:r>
        </a:p>
        <a:p>
          <a:pPr marL="0" lvl="0" indent="0" algn="ctr" defTabSz="1244600">
            <a:lnSpc>
              <a:spcPct val="90000"/>
            </a:lnSpc>
            <a:spcBef>
              <a:spcPct val="0"/>
            </a:spcBef>
            <a:spcAft>
              <a:spcPct val="35000"/>
            </a:spcAft>
            <a:buNone/>
          </a:pPr>
          <a:r>
            <a:rPr lang="es-MX" sz="2800" b="0" kern="1200" dirty="0">
              <a:solidFill>
                <a:srgbClr val="FF0066"/>
              </a:solidFill>
              <a:latin typeface="Gothic720 Lt BT" panose="020C0403020203020204" pitchFamily="34" charset="0"/>
            </a:rPr>
            <a:t>52.34%</a:t>
          </a:r>
        </a:p>
      </dsp:txBody>
      <dsp:txXfrm>
        <a:off x="448251" y="479672"/>
        <a:ext cx="1434405" cy="1901067"/>
      </dsp:txXfrm>
    </dsp:sp>
    <dsp:sp modelId="{3F33241F-CCD3-4474-9A58-43E8CD75E5D7}">
      <dsp:nvSpPr>
        <dsp:cNvPr id="0" name=""/>
        <dsp:cNvSpPr/>
      </dsp:nvSpPr>
      <dsp:spPr>
        <a:xfrm>
          <a:off x="1893863" y="186308"/>
          <a:ext cx="2487796" cy="2487796"/>
        </a:xfrm>
        <a:prstGeom prst="ellipse">
          <a:avLst/>
        </a:prstGeom>
        <a:solidFill>
          <a:srgbClr val="CCCCFF">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s-MX" sz="2800" b="1" kern="1200" dirty="0">
            <a:latin typeface="Gothic720 Lt BT" panose="020C0403020203020204" pitchFamily="34" charset="0"/>
          </a:endParaRPr>
        </a:p>
        <a:p>
          <a:pPr marL="0" lvl="0" indent="0" algn="ctr" defTabSz="1244600">
            <a:lnSpc>
              <a:spcPct val="90000"/>
            </a:lnSpc>
            <a:spcBef>
              <a:spcPct val="0"/>
            </a:spcBef>
            <a:spcAft>
              <a:spcPct val="35000"/>
            </a:spcAft>
            <a:buNone/>
          </a:pPr>
          <a:r>
            <a:rPr lang="es-MX" sz="2800" b="1" kern="1200" dirty="0">
              <a:latin typeface="Gothic720 Lt BT" panose="020C0403020203020204" pitchFamily="34" charset="0"/>
            </a:rPr>
            <a:t>Tolimán</a:t>
          </a:r>
        </a:p>
        <a:p>
          <a:pPr marL="0" lvl="0" indent="0" algn="ctr" defTabSz="1244600">
            <a:lnSpc>
              <a:spcPct val="90000"/>
            </a:lnSpc>
            <a:spcBef>
              <a:spcPct val="0"/>
            </a:spcBef>
            <a:spcAft>
              <a:spcPct val="35000"/>
            </a:spcAft>
            <a:buNone/>
          </a:pPr>
          <a:r>
            <a:rPr lang="es-MX" sz="2800" b="0" kern="1200" dirty="0">
              <a:solidFill>
                <a:srgbClr val="FF0066"/>
              </a:solidFill>
              <a:latin typeface="Gothic720 Lt BT" panose="020C0403020203020204" pitchFamily="34" charset="0"/>
            </a:rPr>
            <a:t>79.19%</a:t>
          </a:r>
        </a:p>
        <a:p>
          <a:pPr marL="0" lvl="0" indent="0" algn="ctr" defTabSz="1244600">
            <a:lnSpc>
              <a:spcPct val="90000"/>
            </a:lnSpc>
            <a:spcBef>
              <a:spcPct val="0"/>
            </a:spcBef>
            <a:spcAft>
              <a:spcPct val="35000"/>
            </a:spcAft>
            <a:buNone/>
          </a:pPr>
          <a:endParaRPr lang="es-MX" sz="3300" b="1" kern="1200" dirty="0">
            <a:latin typeface="Gothic720 Lt BT" panose="020C0403020203020204" pitchFamily="34" charset="0"/>
          </a:endParaRPr>
        </a:p>
      </dsp:txBody>
      <dsp:txXfrm>
        <a:off x="2599859" y="479672"/>
        <a:ext cx="1434405" cy="1901067"/>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D690F68-CAD6-40FB-9E11-E4C8CEBB40EC}" type="datetimeFigureOut">
              <a:rPr lang="es-MX" smtClean="0"/>
              <a:t>03/11/2023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522BC1A-12DC-4D37-A300-2F8247C8A95F}" type="slidenum">
              <a:rPr lang="es-MX" smtClean="0"/>
              <a:t>‹Nº›</a:t>
            </a:fld>
            <a:endParaRPr lang="es-MX"/>
          </a:p>
        </p:txBody>
      </p:sp>
    </p:spTree>
    <p:extLst>
      <p:ext uri="{BB962C8B-B14F-4D97-AF65-F5344CB8AC3E}">
        <p14:creationId xmlns:p14="http://schemas.microsoft.com/office/powerpoint/2010/main" val="1353971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690F68-CAD6-40FB-9E11-E4C8CEBB40EC}" type="datetimeFigureOut">
              <a:rPr lang="es-MX" smtClean="0"/>
              <a:t>03/11/2023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522BC1A-12DC-4D37-A300-2F8247C8A95F}" type="slidenum">
              <a:rPr lang="es-MX" smtClean="0"/>
              <a:t>‹Nº›</a:t>
            </a:fld>
            <a:endParaRPr lang="es-MX"/>
          </a:p>
        </p:txBody>
      </p:sp>
    </p:spTree>
    <p:extLst>
      <p:ext uri="{BB962C8B-B14F-4D97-AF65-F5344CB8AC3E}">
        <p14:creationId xmlns:p14="http://schemas.microsoft.com/office/powerpoint/2010/main" val="315623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690F68-CAD6-40FB-9E11-E4C8CEBB40EC}" type="datetimeFigureOut">
              <a:rPr lang="es-MX" smtClean="0"/>
              <a:t>03/11/2023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522BC1A-12DC-4D37-A300-2F8247C8A95F}" type="slidenum">
              <a:rPr lang="es-MX" smtClean="0"/>
              <a:t>‹Nº›</a:t>
            </a:fld>
            <a:endParaRPr lang="es-MX"/>
          </a:p>
        </p:txBody>
      </p:sp>
    </p:spTree>
    <p:extLst>
      <p:ext uri="{BB962C8B-B14F-4D97-AF65-F5344CB8AC3E}">
        <p14:creationId xmlns:p14="http://schemas.microsoft.com/office/powerpoint/2010/main" val="326985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690F68-CAD6-40FB-9E11-E4C8CEBB40EC}" type="datetimeFigureOut">
              <a:rPr lang="es-MX" smtClean="0"/>
              <a:t>03/11/2023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522BC1A-12DC-4D37-A300-2F8247C8A95F}" type="slidenum">
              <a:rPr lang="es-MX" smtClean="0"/>
              <a:t>‹Nº›</a:t>
            </a:fld>
            <a:endParaRPr lang="es-MX"/>
          </a:p>
        </p:txBody>
      </p:sp>
    </p:spTree>
    <p:extLst>
      <p:ext uri="{BB962C8B-B14F-4D97-AF65-F5344CB8AC3E}">
        <p14:creationId xmlns:p14="http://schemas.microsoft.com/office/powerpoint/2010/main" val="337483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D690F68-CAD6-40FB-9E11-E4C8CEBB40EC}" type="datetimeFigureOut">
              <a:rPr lang="es-MX" smtClean="0"/>
              <a:t>03/11/2023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522BC1A-12DC-4D37-A300-2F8247C8A95F}" type="slidenum">
              <a:rPr lang="es-MX" smtClean="0"/>
              <a:t>‹Nº›</a:t>
            </a:fld>
            <a:endParaRPr lang="es-MX"/>
          </a:p>
        </p:txBody>
      </p:sp>
    </p:spTree>
    <p:extLst>
      <p:ext uri="{BB962C8B-B14F-4D97-AF65-F5344CB8AC3E}">
        <p14:creationId xmlns:p14="http://schemas.microsoft.com/office/powerpoint/2010/main" val="2897860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D690F68-CAD6-40FB-9E11-E4C8CEBB40EC}" type="datetimeFigureOut">
              <a:rPr lang="es-MX" smtClean="0"/>
              <a:t>03/11/2023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522BC1A-12DC-4D37-A300-2F8247C8A95F}" type="slidenum">
              <a:rPr lang="es-MX" smtClean="0"/>
              <a:t>‹Nº›</a:t>
            </a:fld>
            <a:endParaRPr lang="es-MX"/>
          </a:p>
        </p:txBody>
      </p:sp>
    </p:spTree>
    <p:extLst>
      <p:ext uri="{BB962C8B-B14F-4D97-AF65-F5344CB8AC3E}">
        <p14:creationId xmlns:p14="http://schemas.microsoft.com/office/powerpoint/2010/main" val="3983911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D690F68-CAD6-40FB-9E11-E4C8CEBB40EC}" type="datetimeFigureOut">
              <a:rPr lang="es-MX" smtClean="0"/>
              <a:t>03/11/2023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522BC1A-12DC-4D37-A300-2F8247C8A95F}" type="slidenum">
              <a:rPr lang="es-MX" smtClean="0"/>
              <a:t>‹Nº›</a:t>
            </a:fld>
            <a:endParaRPr lang="es-MX"/>
          </a:p>
        </p:txBody>
      </p:sp>
    </p:spTree>
    <p:extLst>
      <p:ext uri="{BB962C8B-B14F-4D97-AF65-F5344CB8AC3E}">
        <p14:creationId xmlns:p14="http://schemas.microsoft.com/office/powerpoint/2010/main" val="2876537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D690F68-CAD6-40FB-9E11-E4C8CEBB40EC}" type="datetimeFigureOut">
              <a:rPr lang="es-MX" smtClean="0"/>
              <a:t>03/11/2023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522BC1A-12DC-4D37-A300-2F8247C8A95F}" type="slidenum">
              <a:rPr lang="es-MX" smtClean="0"/>
              <a:t>‹Nº›</a:t>
            </a:fld>
            <a:endParaRPr lang="es-MX"/>
          </a:p>
        </p:txBody>
      </p:sp>
    </p:spTree>
    <p:extLst>
      <p:ext uri="{BB962C8B-B14F-4D97-AF65-F5344CB8AC3E}">
        <p14:creationId xmlns:p14="http://schemas.microsoft.com/office/powerpoint/2010/main" val="1537486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90F68-CAD6-40FB-9E11-E4C8CEBB40EC}" type="datetimeFigureOut">
              <a:rPr lang="es-MX" smtClean="0"/>
              <a:t>03/11/2023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522BC1A-12DC-4D37-A300-2F8247C8A95F}" type="slidenum">
              <a:rPr lang="es-MX" smtClean="0"/>
              <a:t>‹Nº›</a:t>
            </a:fld>
            <a:endParaRPr lang="es-MX"/>
          </a:p>
        </p:txBody>
      </p:sp>
    </p:spTree>
    <p:extLst>
      <p:ext uri="{BB962C8B-B14F-4D97-AF65-F5344CB8AC3E}">
        <p14:creationId xmlns:p14="http://schemas.microsoft.com/office/powerpoint/2010/main" val="198912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D690F68-CAD6-40FB-9E11-E4C8CEBB40EC}" type="datetimeFigureOut">
              <a:rPr lang="es-MX" smtClean="0"/>
              <a:t>03/11/2023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522BC1A-12DC-4D37-A300-2F8247C8A95F}" type="slidenum">
              <a:rPr lang="es-MX" smtClean="0"/>
              <a:t>‹Nº›</a:t>
            </a:fld>
            <a:endParaRPr lang="es-MX"/>
          </a:p>
        </p:txBody>
      </p:sp>
    </p:spTree>
    <p:extLst>
      <p:ext uri="{BB962C8B-B14F-4D97-AF65-F5344CB8AC3E}">
        <p14:creationId xmlns:p14="http://schemas.microsoft.com/office/powerpoint/2010/main" val="51381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D690F68-CAD6-40FB-9E11-E4C8CEBB40EC}" type="datetimeFigureOut">
              <a:rPr lang="es-MX" smtClean="0"/>
              <a:t>03/11/2023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522BC1A-12DC-4D37-A300-2F8247C8A95F}" type="slidenum">
              <a:rPr lang="es-MX" smtClean="0"/>
              <a:t>‹Nº›</a:t>
            </a:fld>
            <a:endParaRPr lang="es-MX"/>
          </a:p>
        </p:txBody>
      </p:sp>
    </p:spTree>
    <p:extLst>
      <p:ext uri="{BB962C8B-B14F-4D97-AF65-F5344CB8AC3E}">
        <p14:creationId xmlns:p14="http://schemas.microsoft.com/office/powerpoint/2010/main" val="2653172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690F68-CAD6-40FB-9E11-E4C8CEBB40EC}" type="datetimeFigureOut">
              <a:rPr lang="es-MX" smtClean="0"/>
              <a:t>03/11/2023</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2BC1A-12DC-4D37-A300-2F8247C8A95F}" type="slidenum">
              <a:rPr lang="es-MX" smtClean="0"/>
              <a:t>‹Nº›</a:t>
            </a:fld>
            <a:endParaRPr lang="es-MX"/>
          </a:p>
        </p:txBody>
      </p:sp>
    </p:spTree>
    <p:extLst>
      <p:ext uri="{BB962C8B-B14F-4D97-AF65-F5344CB8AC3E}">
        <p14:creationId xmlns:p14="http://schemas.microsoft.com/office/powerpoint/2010/main" val="4278682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Layout" Target="../diagrams/layout4.xml"/><Relationship Id="rId7" Type="http://schemas.openxmlformats.org/officeDocument/2006/relationships/image" Target="../media/image1.jpeg"/><Relationship Id="rId12" Type="http://schemas.microsoft.com/office/2007/relationships/diagramDrawing" Target="../diagrams/drawing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diagramColors" Target="../diagrams/colors5.xml"/><Relationship Id="rId5" Type="http://schemas.openxmlformats.org/officeDocument/2006/relationships/diagramColors" Target="../diagrams/colors4.xml"/><Relationship Id="rId10" Type="http://schemas.openxmlformats.org/officeDocument/2006/relationships/diagramQuickStyle" Target="../diagrams/quickStyle5.xml"/><Relationship Id="rId4" Type="http://schemas.openxmlformats.org/officeDocument/2006/relationships/diagramQuickStyle" Target="../diagrams/quickStyle4.xml"/><Relationship Id="rId9"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1.jpe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AAC1E2-8A1B-9EAF-53D3-1EB3A90C7823}"/>
              </a:ext>
            </a:extLst>
          </p:cNvPr>
          <p:cNvSpPr>
            <a:spLocks noGrp="1"/>
          </p:cNvSpPr>
          <p:nvPr>
            <p:ph type="ctrTitle"/>
          </p:nvPr>
        </p:nvSpPr>
        <p:spPr/>
        <p:txBody>
          <a:bodyPr/>
          <a:lstStyle/>
          <a:p>
            <a:endParaRPr lang="es-MX"/>
          </a:p>
        </p:txBody>
      </p:sp>
      <p:sp>
        <p:nvSpPr>
          <p:cNvPr id="3" name="Subtítulo 2">
            <a:extLst>
              <a:ext uri="{FF2B5EF4-FFF2-40B4-BE49-F238E27FC236}">
                <a16:creationId xmlns:a16="http://schemas.microsoft.com/office/drawing/2014/main" id="{B2EFD13D-FFC5-C374-DAB1-CB4A1580F704}"/>
              </a:ext>
            </a:extLst>
          </p:cNvPr>
          <p:cNvSpPr>
            <a:spLocks noGrp="1"/>
          </p:cNvSpPr>
          <p:nvPr>
            <p:ph type="subTitle" idx="1"/>
          </p:nvPr>
        </p:nvSpPr>
        <p:spPr/>
        <p:txBody>
          <a:bodyPr/>
          <a:lstStyle/>
          <a:p>
            <a:endParaRPr lang="es-MX"/>
          </a:p>
        </p:txBody>
      </p:sp>
      <p:pic>
        <p:nvPicPr>
          <p:cNvPr id="5" name="Imagen 4" descr="Texto&#10;&#10;Descripción generada automáticamente con confianza media">
            <a:extLst>
              <a:ext uri="{FF2B5EF4-FFF2-40B4-BE49-F238E27FC236}">
                <a16:creationId xmlns:a16="http://schemas.microsoft.com/office/drawing/2014/main" id="{F5CBBB1D-DCE8-5A3F-299E-937BD0E1CD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uadroTexto 3">
            <a:extLst>
              <a:ext uri="{FF2B5EF4-FFF2-40B4-BE49-F238E27FC236}">
                <a16:creationId xmlns:a16="http://schemas.microsoft.com/office/drawing/2014/main" id="{7E081A39-BA38-F40D-9554-B4E1476A96A1}"/>
              </a:ext>
            </a:extLst>
          </p:cNvPr>
          <p:cNvSpPr txBox="1"/>
          <p:nvPr/>
        </p:nvSpPr>
        <p:spPr>
          <a:xfrm>
            <a:off x="438787" y="2078931"/>
            <a:ext cx="7309137" cy="923330"/>
          </a:xfrm>
          <a:prstGeom prst="rect">
            <a:avLst/>
          </a:prstGeom>
          <a:noFill/>
        </p:spPr>
        <p:txBody>
          <a:bodyPr wrap="square" rtlCol="0">
            <a:spAutoFit/>
          </a:bodyPr>
          <a:lstStyle/>
          <a:p>
            <a:pPr algn="ctr"/>
            <a:r>
              <a:rPr lang="es-MX" sz="5400" b="1" dirty="0">
                <a:solidFill>
                  <a:schemeClr val="bg2">
                    <a:lumMod val="50000"/>
                  </a:schemeClr>
                </a:solidFill>
                <a:latin typeface="Gothic720 Lt BT" panose="020C0403020203020204" pitchFamily="34" charset="0"/>
              </a:rPr>
              <a:t>Paridad de Género</a:t>
            </a:r>
          </a:p>
        </p:txBody>
      </p:sp>
      <p:pic>
        <p:nvPicPr>
          <p:cNvPr id="8" name="Imagen 7" descr="Paridad - Igualdad de Género y No Discriminación">
            <a:extLst>
              <a:ext uri="{FF2B5EF4-FFF2-40B4-BE49-F238E27FC236}">
                <a16:creationId xmlns:a16="http://schemas.microsoft.com/office/drawing/2014/main" id="{53085803-BAAF-373C-0F49-AB95D844FD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2632" y="3189084"/>
            <a:ext cx="4401268" cy="2068716"/>
          </a:xfrm>
          <a:prstGeom prst="rect">
            <a:avLst/>
          </a:prstGeom>
          <a:noFill/>
          <a:ln>
            <a:noFill/>
          </a:ln>
        </p:spPr>
      </p:pic>
    </p:spTree>
    <p:extLst>
      <p:ext uri="{BB962C8B-B14F-4D97-AF65-F5344CB8AC3E}">
        <p14:creationId xmlns:p14="http://schemas.microsoft.com/office/powerpoint/2010/main" val="2669000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87180F-0EF2-1655-4C09-33470C5BA269}"/>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A9A9405E-E980-FDFF-93EB-A8A39165F784}"/>
              </a:ext>
            </a:extLst>
          </p:cNvPr>
          <p:cNvSpPr>
            <a:spLocks noGrp="1"/>
          </p:cNvSpPr>
          <p:nvPr>
            <p:ph idx="1"/>
          </p:nvPr>
        </p:nvSpPr>
        <p:spPr/>
        <p:txBody>
          <a:bodyPr/>
          <a:lstStyle/>
          <a:p>
            <a:endParaRPr lang="es-MX"/>
          </a:p>
        </p:txBody>
      </p:sp>
      <p:pic>
        <p:nvPicPr>
          <p:cNvPr id="4" name="Imagen 3" descr="Texto&#10;&#10;Descripción generada automáticamente con confianza media">
            <a:extLst>
              <a:ext uri="{FF2B5EF4-FFF2-40B4-BE49-F238E27FC236}">
                <a16:creationId xmlns:a16="http://schemas.microsoft.com/office/drawing/2014/main" id="{B39C0B53-C81B-3A15-AD1E-C8149589C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6" name="CuadroTexto 5">
            <a:extLst>
              <a:ext uri="{FF2B5EF4-FFF2-40B4-BE49-F238E27FC236}">
                <a16:creationId xmlns:a16="http://schemas.microsoft.com/office/drawing/2014/main" id="{6BAE54A0-B63B-EA16-0487-1C0C36EAED99}"/>
              </a:ext>
            </a:extLst>
          </p:cNvPr>
          <p:cNvSpPr txBox="1"/>
          <p:nvPr/>
        </p:nvSpPr>
        <p:spPr>
          <a:xfrm>
            <a:off x="978061" y="2644170"/>
            <a:ext cx="7633504" cy="1569660"/>
          </a:xfrm>
          <a:prstGeom prst="rect">
            <a:avLst/>
          </a:prstGeom>
          <a:noFill/>
        </p:spPr>
        <p:txBody>
          <a:bodyPr wrap="square">
            <a:spAutoFit/>
          </a:bodyPr>
          <a:lstStyle/>
          <a:p>
            <a:pPr algn="just"/>
            <a:r>
              <a:rPr lang="es-ES" sz="2400" dirty="0">
                <a:latin typeface="Gothic720 Lt BT" panose="020C0403020203020204" pitchFamily="34" charset="0"/>
              </a:rPr>
              <a:t>Documento que presentan los partidos políticos y candidaturas independientes que contiene las fórmulas de las candidaturas para regidurías por el principio de representación proporcional. </a:t>
            </a:r>
            <a:endParaRPr lang="es-MX" sz="2400" dirty="0">
              <a:latin typeface="Gothic720 Lt BT" panose="020C0403020203020204" pitchFamily="34" charset="0"/>
            </a:endParaRPr>
          </a:p>
        </p:txBody>
      </p:sp>
      <p:sp>
        <p:nvSpPr>
          <p:cNvPr id="7" name="CuadroTexto 6">
            <a:extLst>
              <a:ext uri="{FF2B5EF4-FFF2-40B4-BE49-F238E27FC236}">
                <a16:creationId xmlns:a16="http://schemas.microsoft.com/office/drawing/2014/main" id="{F55D4B7F-CFF3-1437-CE92-B1E02AE092D8}"/>
              </a:ext>
            </a:extLst>
          </p:cNvPr>
          <p:cNvSpPr txBox="1"/>
          <p:nvPr/>
        </p:nvSpPr>
        <p:spPr>
          <a:xfrm>
            <a:off x="3421750" y="1440904"/>
            <a:ext cx="3427805" cy="769441"/>
          </a:xfrm>
          <a:prstGeom prst="rect">
            <a:avLst/>
          </a:prstGeom>
          <a:noFill/>
        </p:spPr>
        <p:txBody>
          <a:bodyPr wrap="square" rtlCol="0">
            <a:spAutoFit/>
          </a:bodyPr>
          <a:lstStyle/>
          <a:p>
            <a:r>
              <a:rPr lang="es-MX" sz="4400" b="1" dirty="0">
                <a:solidFill>
                  <a:schemeClr val="bg2">
                    <a:lumMod val="50000"/>
                  </a:schemeClr>
                </a:solidFill>
                <a:latin typeface="Gothic720 Lt BT" panose="020C0403020203020204" pitchFamily="34" charset="0"/>
              </a:rPr>
              <a:t>Lista  </a:t>
            </a:r>
          </a:p>
        </p:txBody>
      </p:sp>
    </p:spTree>
    <p:extLst>
      <p:ext uri="{BB962C8B-B14F-4D97-AF65-F5344CB8AC3E}">
        <p14:creationId xmlns:p14="http://schemas.microsoft.com/office/powerpoint/2010/main" val="572006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0886B-0EF2-952D-2E1D-4757769A5433}"/>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3B907D1F-B999-FA0A-7015-569EA6972272}"/>
              </a:ext>
            </a:extLst>
          </p:cNvPr>
          <p:cNvSpPr>
            <a:spLocks noGrp="1"/>
          </p:cNvSpPr>
          <p:nvPr>
            <p:ph idx="1"/>
          </p:nvPr>
        </p:nvSpPr>
        <p:spPr/>
        <p:txBody>
          <a:bodyPr/>
          <a:lstStyle/>
          <a:p>
            <a:endParaRPr lang="es-MX"/>
          </a:p>
        </p:txBody>
      </p:sp>
      <p:pic>
        <p:nvPicPr>
          <p:cNvPr id="4" name="Imagen 3" descr="Texto&#10;&#10;Descripción generada automáticamente con confianza media">
            <a:extLst>
              <a:ext uri="{FF2B5EF4-FFF2-40B4-BE49-F238E27FC236}">
                <a16:creationId xmlns:a16="http://schemas.microsoft.com/office/drawing/2014/main" id="{F234B678-E799-BA78-1877-2664149C07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6" name="Título 1">
            <a:extLst>
              <a:ext uri="{FF2B5EF4-FFF2-40B4-BE49-F238E27FC236}">
                <a16:creationId xmlns:a16="http://schemas.microsoft.com/office/drawing/2014/main" id="{14CAADA5-B5CD-76E9-047B-E8A1AFBFCB42}"/>
              </a:ext>
            </a:extLst>
          </p:cNvPr>
          <p:cNvSpPr txBox="1">
            <a:spLocks/>
          </p:cNvSpPr>
          <p:nvPr/>
        </p:nvSpPr>
        <p:spPr>
          <a:xfrm>
            <a:off x="399541" y="1263952"/>
            <a:ext cx="8596668" cy="7672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bg2">
                    <a:lumMod val="50000"/>
                  </a:schemeClr>
                </a:solidFill>
                <a:latin typeface="Gothic720 Lt BT" panose="020C0403020203020204" pitchFamily="34" charset="0"/>
              </a:rPr>
              <a:t>Planilla </a:t>
            </a:r>
          </a:p>
        </p:txBody>
      </p:sp>
      <p:sp>
        <p:nvSpPr>
          <p:cNvPr id="8" name="CuadroTexto 7">
            <a:extLst>
              <a:ext uri="{FF2B5EF4-FFF2-40B4-BE49-F238E27FC236}">
                <a16:creationId xmlns:a16="http://schemas.microsoft.com/office/drawing/2014/main" id="{1BDF2B9E-7620-466B-8B84-F2C50D515614}"/>
              </a:ext>
            </a:extLst>
          </p:cNvPr>
          <p:cNvSpPr txBox="1"/>
          <p:nvPr/>
        </p:nvSpPr>
        <p:spPr>
          <a:xfrm>
            <a:off x="719439" y="2268502"/>
            <a:ext cx="7705122" cy="2677656"/>
          </a:xfrm>
          <a:prstGeom prst="rect">
            <a:avLst/>
          </a:prstGeom>
          <a:noFill/>
        </p:spPr>
        <p:txBody>
          <a:bodyPr wrap="square">
            <a:spAutoFit/>
          </a:bodyPr>
          <a:lstStyle/>
          <a:p>
            <a:pPr algn="just"/>
            <a:r>
              <a:rPr lang="es-ES" sz="2400" dirty="0">
                <a:latin typeface="Gothic720 Lt BT" panose="020C0403020203020204" pitchFamily="34" charset="0"/>
              </a:rPr>
              <a:t>Listado de nombres de personas postuladas por partidos políticos, coaliciones y candidaturas independientes, con el fin de ser registradas para contender por cargos de elección popular en un mismo ayuntamiento, la cual comprende los cargos de titular de la presidencia municipal, sindicaturas y regidurías por el principio de mayoría relativa. </a:t>
            </a:r>
            <a:endParaRPr lang="es-MX" sz="2400" dirty="0">
              <a:latin typeface="Gothic720 Lt BT" panose="020C0403020203020204" pitchFamily="34" charset="0"/>
            </a:endParaRPr>
          </a:p>
        </p:txBody>
      </p:sp>
    </p:spTree>
    <p:extLst>
      <p:ext uri="{BB962C8B-B14F-4D97-AF65-F5344CB8AC3E}">
        <p14:creationId xmlns:p14="http://schemas.microsoft.com/office/powerpoint/2010/main" val="367060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B7DE3-83C2-E6B4-5264-25E325332833}"/>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3E36EED2-5F88-1D0B-B445-0317D4EB5608}"/>
              </a:ext>
            </a:extLst>
          </p:cNvPr>
          <p:cNvSpPr>
            <a:spLocks noGrp="1"/>
          </p:cNvSpPr>
          <p:nvPr>
            <p:ph idx="1"/>
          </p:nvPr>
        </p:nvSpPr>
        <p:spPr/>
        <p:txBody>
          <a:bodyPr/>
          <a:lstStyle/>
          <a:p>
            <a:endParaRPr lang="es-MX"/>
          </a:p>
        </p:txBody>
      </p:sp>
      <p:pic>
        <p:nvPicPr>
          <p:cNvPr id="4" name="Imagen 3" descr="Texto&#10;&#10;Descripción generada automáticamente con confianza media">
            <a:extLst>
              <a:ext uri="{FF2B5EF4-FFF2-40B4-BE49-F238E27FC236}">
                <a16:creationId xmlns:a16="http://schemas.microsoft.com/office/drawing/2014/main" id="{862987A9-6614-F36B-881E-8A16A113BA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5" name="CuadroTexto 4">
            <a:extLst>
              <a:ext uri="{FF2B5EF4-FFF2-40B4-BE49-F238E27FC236}">
                <a16:creationId xmlns:a16="http://schemas.microsoft.com/office/drawing/2014/main" id="{A75BFA9E-6896-B303-E626-806919BE4EFA}"/>
              </a:ext>
            </a:extLst>
          </p:cNvPr>
          <p:cNvSpPr txBox="1"/>
          <p:nvPr/>
        </p:nvSpPr>
        <p:spPr>
          <a:xfrm>
            <a:off x="1281730" y="2199988"/>
            <a:ext cx="7031421" cy="2123658"/>
          </a:xfrm>
          <a:prstGeom prst="rect">
            <a:avLst/>
          </a:prstGeom>
          <a:noFill/>
        </p:spPr>
        <p:txBody>
          <a:bodyPr wrap="square" rtlCol="0">
            <a:spAutoFit/>
          </a:bodyPr>
          <a:lstStyle/>
          <a:p>
            <a:pPr algn="ctr"/>
            <a:r>
              <a:rPr lang="es-MX" sz="4400" b="1" dirty="0">
                <a:solidFill>
                  <a:schemeClr val="bg2">
                    <a:lumMod val="50000"/>
                  </a:schemeClr>
                </a:solidFill>
                <a:latin typeface="Gothic720 Lt BT" panose="020C0403020203020204" pitchFamily="34" charset="0"/>
              </a:rPr>
              <a:t>Registro de candidaturas para la integración de los Ayuntamientos </a:t>
            </a:r>
          </a:p>
        </p:txBody>
      </p:sp>
    </p:spTree>
    <p:extLst>
      <p:ext uri="{BB962C8B-B14F-4D97-AF65-F5344CB8AC3E}">
        <p14:creationId xmlns:p14="http://schemas.microsoft.com/office/powerpoint/2010/main" val="4040194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B37D5F-D90E-3ED4-79C6-794C010BBCFA}"/>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DEEE508D-DA49-D865-731E-0777E6ED683A}"/>
              </a:ext>
            </a:extLst>
          </p:cNvPr>
          <p:cNvSpPr>
            <a:spLocks noGrp="1"/>
          </p:cNvSpPr>
          <p:nvPr>
            <p:ph idx="1"/>
          </p:nvPr>
        </p:nvSpPr>
        <p:spPr/>
        <p:txBody>
          <a:bodyPr/>
          <a:lstStyle/>
          <a:p>
            <a:endParaRPr lang="es-MX"/>
          </a:p>
        </p:txBody>
      </p:sp>
      <p:pic>
        <p:nvPicPr>
          <p:cNvPr id="4" name="Imagen 3" descr="Texto&#10;&#10;Descripción generada automáticamente con confianza media">
            <a:extLst>
              <a:ext uri="{FF2B5EF4-FFF2-40B4-BE49-F238E27FC236}">
                <a16:creationId xmlns:a16="http://schemas.microsoft.com/office/drawing/2014/main" id="{EDB5072F-364D-CFA2-DA72-22D32E375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5" name="CuadroTexto 4">
            <a:extLst>
              <a:ext uri="{FF2B5EF4-FFF2-40B4-BE49-F238E27FC236}">
                <a16:creationId xmlns:a16="http://schemas.microsoft.com/office/drawing/2014/main" id="{9517055F-356E-5F55-9B80-B65056AAD9C8}"/>
              </a:ext>
            </a:extLst>
          </p:cNvPr>
          <p:cNvSpPr txBox="1"/>
          <p:nvPr/>
        </p:nvSpPr>
        <p:spPr>
          <a:xfrm>
            <a:off x="628650" y="1825625"/>
            <a:ext cx="8228406" cy="3416320"/>
          </a:xfrm>
          <a:prstGeom prst="rect">
            <a:avLst/>
          </a:prstGeom>
          <a:noFill/>
        </p:spPr>
        <p:txBody>
          <a:bodyPr wrap="square" rtlCol="0">
            <a:spAutoFit/>
          </a:bodyPr>
          <a:lstStyle/>
          <a:p>
            <a:pPr algn="just"/>
            <a:r>
              <a:rPr lang="es-MX" sz="2400" dirty="0">
                <a:latin typeface="Gothic720 Lt BT" panose="020C0403020203020204" pitchFamily="34" charset="0"/>
              </a:rPr>
              <a:t>Los municipios serán gobernados por un cuerpo colegiado denominado </a:t>
            </a:r>
            <a:r>
              <a:rPr lang="es-MX" sz="2400" b="1" dirty="0">
                <a:latin typeface="Gothic720 Lt BT" panose="020C0403020203020204" pitchFamily="34" charset="0"/>
              </a:rPr>
              <a:t>Ayuntamiento</a:t>
            </a:r>
            <a:r>
              <a:rPr lang="es-MX" sz="2400" dirty="0">
                <a:latin typeface="Gothic720 Lt BT" panose="020C0403020203020204" pitchFamily="34" charset="0"/>
              </a:rPr>
              <a:t> de elección popular directa, el cual se integrará por:</a:t>
            </a:r>
          </a:p>
          <a:p>
            <a:pPr algn="just"/>
            <a:endParaRPr lang="es-MX" sz="2400" dirty="0">
              <a:latin typeface="Gothic720 Lt BT" panose="020C0403020203020204" pitchFamily="34" charset="0"/>
            </a:endParaRPr>
          </a:p>
          <a:p>
            <a:pPr marL="285750" indent="-285750" algn="just">
              <a:buFont typeface="Arial" panose="020B0604020202020204" pitchFamily="34" charset="0"/>
              <a:buChar char="•"/>
            </a:pPr>
            <a:r>
              <a:rPr lang="es-MX" sz="2400" dirty="0">
                <a:latin typeface="Gothic720 Lt BT" panose="020C0403020203020204" pitchFamily="34" charset="0"/>
              </a:rPr>
              <a:t>Una persona titular de la Presidencia Municipal.</a:t>
            </a:r>
          </a:p>
          <a:p>
            <a:pPr marL="285750" indent="-285750" algn="just">
              <a:buFont typeface="Arial" panose="020B0604020202020204" pitchFamily="34" charset="0"/>
              <a:buChar char="•"/>
            </a:pPr>
            <a:r>
              <a:rPr lang="es-MX" sz="2400" dirty="0">
                <a:latin typeface="Gothic720 Lt BT" panose="020C0403020203020204" pitchFamily="34" charset="0"/>
              </a:rPr>
              <a:t>Dos sindicaturas, y </a:t>
            </a:r>
          </a:p>
          <a:p>
            <a:pPr marL="285750" indent="-285750" algn="just">
              <a:buFont typeface="Arial" panose="020B0604020202020204" pitchFamily="34" charset="0"/>
              <a:buChar char="•"/>
            </a:pPr>
            <a:r>
              <a:rPr lang="es-MX" sz="2400" dirty="0">
                <a:latin typeface="Gothic720 Lt BT" panose="020C0403020203020204" pitchFamily="34" charset="0"/>
              </a:rPr>
              <a:t>Por el número de regidurías que corresponda. </a:t>
            </a:r>
          </a:p>
          <a:p>
            <a:pPr marL="285750" indent="-285750" algn="just">
              <a:buFont typeface="Arial" panose="020B0604020202020204" pitchFamily="34" charset="0"/>
              <a:buChar char="•"/>
            </a:pPr>
            <a:endParaRPr lang="es-MX" sz="2400" dirty="0">
              <a:latin typeface="Gothic720 Lt BT" panose="020C0403020203020204" pitchFamily="34" charset="0"/>
            </a:endParaRPr>
          </a:p>
          <a:p>
            <a:pPr marL="285750" indent="-285750" algn="just">
              <a:buFont typeface="Arial" panose="020B0604020202020204" pitchFamily="34" charset="0"/>
              <a:buChar char="•"/>
            </a:pPr>
            <a:endParaRPr lang="es-MX" sz="2400" dirty="0">
              <a:latin typeface="Gothic720 Lt BT" panose="020C0403020203020204" pitchFamily="34" charset="0"/>
            </a:endParaRPr>
          </a:p>
        </p:txBody>
      </p:sp>
    </p:spTree>
    <p:extLst>
      <p:ext uri="{BB962C8B-B14F-4D97-AF65-F5344CB8AC3E}">
        <p14:creationId xmlns:p14="http://schemas.microsoft.com/office/powerpoint/2010/main" val="145818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D616AD-8FFF-68C3-7980-041C419D5CDC}"/>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539B067F-E114-BF6A-9062-CDE315302683}"/>
              </a:ext>
            </a:extLst>
          </p:cNvPr>
          <p:cNvSpPr>
            <a:spLocks noGrp="1"/>
          </p:cNvSpPr>
          <p:nvPr>
            <p:ph idx="1"/>
          </p:nvPr>
        </p:nvSpPr>
        <p:spPr/>
        <p:txBody>
          <a:bodyPr/>
          <a:lstStyle/>
          <a:p>
            <a:endParaRPr lang="es-MX"/>
          </a:p>
        </p:txBody>
      </p:sp>
      <p:pic>
        <p:nvPicPr>
          <p:cNvPr id="4" name="Imagen 3" descr="Texto&#10;&#10;Descripción generada automáticamente con confianza media">
            <a:extLst>
              <a:ext uri="{FF2B5EF4-FFF2-40B4-BE49-F238E27FC236}">
                <a16:creationId xmlns:a16="http://schemas.microsoft.com/office/drawing/2014/main" id="{33825694-E5CE-E286-3DE5-DFD5AD5B91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Imagen 4">
            <a:extLst>
              <a:ext uri="{FF2B5EF4-FFF2-40B4-BE49-F238E27FC236}">
                <a16:creationId xmlns:a16="http://schemas.microsoft.com/office/drawing/2014/main" id="{71C974BA-57FF-6A3F-0806-226B35FC533B}"/>
              </a:ext>
            </a:extLst>
          </p:cNvPr>
          <p:cNvPicPr/>
          <p:nvPr/>
        </p:nvPicPr>
        <p:blipFill rotWithShape="1">
          <a:blip r:embed="rId3"/>
          <a:srcRect l="18742" t="22781" r="33662" b="16266"/>
          <a:stretch/>
        </p:blipFill>
        <p:spPr bwMode="auto">
          <a:xfrm>
            <a:off x="914400" y="939566"/>
            <a:ext cx="7600950" cy="55533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5194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AC3069-4B45-6F01-1C70-3104131BD950}"/>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0169CBC4-74A3-483F-6203-984156CE718E}"/>
              </a:ext>
            </a:extLst>
          </p:cNvPr>
          <p:cNvSpPr>
            <a:spLocks noGrp="1"/>
          </p:cNvSpPr>
          <p:nvPr>
            <p:ph idx="1"/>
          </p:nvPr>
        </p:nvSpPr>
        <p:spPr/>
        <p:txBody>
          <a:bodyPr/>
          <a:lstStyle/>
          <a:p>
            <a:endParaRPr lang="es-MX"/>
          </a:p>
        </p:txBody>
      </p:sp>
      <p:pic>
        <p:nvPicPr>
          <p:cNvPr id="4" name="Imagen 3" descr="Texto&#10;&#10;Descripción generada automáticamente con confianza media">
            <a:extLst>
              <a:ext uri="{FF2B5EF4-FFF2-40B4-BE49-F238E27FC236}">
                <a16:creationId xmlns:a16="http://schemas.microsoft.com/office/drawing/2014/main" id="{E7FE2B0F-D1BF-60EA-E21C-744EC552E0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uadroTexto 5">
            <a:extLst>
              <a:ext uri="{FF2B5EF4-FFF2-40B4-BE49-F238E27FC236}">
                <a16:creationId xmlns:a16="http://schemas.microsoft.com/office/drawing/2014/main" id="{E278F83C-8729-1C63-BB34-4D3FCFF61A37}"/>
              </a:ext>
            </a:extLst>
          </p:cNvPr>
          <p:cNvSpPr txBox="1"/>
          <p:nvPr/>
        </p:nvSpPr>
        <p:spPr>
          <a:xfrm>
            <a:off x="1030148" y="2373595"/>
            <a:ext cx="7326775" cy="1938992"/>
          </a:xfrm>
          <a:prstGeom prst="rect">
            <a:avLst/>
          </a:prstGeom>
          <a:noFill/>
        </p:spPr>
        <p:txBody>
          <a:bodyPr wrap="square">
            <a:spAutoFit/>
          </a:bodyPr>
          <a:lstStyle/>
          <a:p>
            <a:pPr algn="just"/>
            <a:r>
              <a:rPr lang="es-ES" sz="2400" dirty="0">
                <a:latin typeface="Gothic720 Lt BT" panose="020C0403020203020204" pitchFamily="34" charset="0"/>
              </a:rPr>
              <a:t>Las candidaturas tanto de mayoría relativa como de representación proporcional se deben registrar por fórmulas homogéneas o mixtas, con excepción de las candidaturas a la presidencia municipal por ser cargos unipersonales.</a:t>
            </a:r>
            <a:endParaRPr lang="es-MX" sz="2400" dirty="0">
              <a:latin typeface="Gothic720 Lt BT" panose="020C0403020203020204" pitchFamily="34" charset="0"/>
            </a:endParaRPr>
          </a:p>
        </p:txBody>
      </p:sp>
    </p:spTree>
    <p:extLst>
      <p:ext uri="{BB962C8B-B14F-4D97-AF65-F5344CB8AC3E}">
        <p14:creationId xmlns:p14="http://schemas.microsoft.com/office/powerpoint/2010/main" val="1124330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90B058-9547-5D4D-5DCD-A2FFFA4423CC}"/>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D2297937-FF1E-48E2-D1B6-41F75AE5C0B6}"/>
              </a:ext>
            </a:extLst>
          </p:cNvPr>
          <p:cNvSpPr>
            <a:spLocks noGrp="1"/>
          </p:cNvSpPr>
          <p:nvPr>
            <p:ph idx="1"/>
          </p:nvPr>
        </p:nvSpPr>
        <p:spPr/>
        <p:txBody>
          <a:bodyPr/>
          <a:lstStyle/>
          <a:p>
            <a:endParaRPr lang="es-MX"/>
          </a:p>
        </p:txBody>
      </p:sp>
      <p:pic>
        <p:nvPicPr>
          <p:cNvPr id="4" name="Imagen 3" descr="Texto&#10;&#10;Descripción generada automáticamente con confianza media">
            <a:extLst>
              <a:ext uri="{FF2B5EF4-FFF2-40B4-BE49-F238E27FC236}">
                <a16:creationId xmlns:a16="http://schemas.microsoft.com/office/drawing/2014/main" id="{E287B216-5645-B1BC-A0E1-19DE03F061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7" name="Imagen 6">
            <a:extLst>
              <a:ext uri="{FF2B5EF4-FFF2-40B4-BE49-F238E27FC236}">
                <a16:creationId xmlns:a16="http://schemas.microsoft.com/office/drawing/2014/main" id="{3EA802AB-A1F8-E06F-A591-D67399B32668}"/>
              </a:ext>
            </a:extLst>
          </p:cNvPr>
          <p:cNvPicPr>
            <a:picLocks noChangeAspect="1"/>
          </p:cNvPicPr>
          <p:nvPr/>
        </p:nvPicPr>
        <p:blipFill rotWithShape="1">
          <a:blip r:embed="rId3"/>
          <a:srcRect l="6875" r="23292"/>
          <a:stretch/>
        </p:blipFill>
        <p:spPr>
          <a:xfrm>
            <a:off x="1379196" y="1146617"/>
            <a:ext cx="6385608" cy="5143500"/>
          </a:xfrm>
          <a:prstGeom prst="rect">
            <a:avLst/>
          </a:prstGeom>
        </p:spPr>
      </p:pic>
    </p:spTree>
    <p:extLst>
      <p:ext uri="{BB962C8B-B14F-4D97-AF65-F5344CB8AC3E}">
        <p14:creationId xmlns:p14="http://schemas.microsoft.com/office/powerpoint/2010/main" val="3751643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17A677-03A7-B34E-36F8-C38D2FB10D56}"/>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4833855D-5018-E7C1-0220-D07F78FFB049}"/>
              </a:ext>
            </a:extLst>
          </p:cNvPr>
          <p:cNvSpPr>
            <a:spLocks noGrp="1"/>
          </p:cNvSpPr>
          <p:nvPr>
            <p:ph idx="1"/>
          </p:nvPr>
        </p:nvSpPr>
        <p:spPr/>
        <p:txBody>
          <a:bodyPr/>
          <a:lstStyle/>
          <a:p>
            <a:endParaRPr lang="es-MX"/>
          </a:p>
        </p:txBody>
      </p:sp>
      <p:pic>
        <p:nvPicPr>
          <p:cNvPr id="4" name="Imagen 3" descr="Texto&#10;&#10;Descripción generada automáticamente con confianza media">
            <a:extLst>
              <a:ext uri="{FF2B5EF4-FFF2-40B4-BE49-F238E27FC236}">
                <a16:creationId xmlns:a16="http://schemas.microsoft.com/office/drawing/2014/main" id="{4C4AEA36-59AB-8AD8-A9DB-13BA8BF91E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6" name="Imagen 5">
            <a:extLst>
              <a:ext uri="{FF2B5EF4-FFF2-40B4-BE49-F238E27FC236}">
                <a16:creationId xmlns:a16="http://schemas.microsoft.com/office/drawing/2014/main" id="{99C9A3DA-63FD-AE55-CAF0-C6FD936482A9}"/>
              </a:ext>
            </a:extLst>
          </p:cNvPr>
          <p:cNvPicPr>
            <a:picLocks noChangeAspect="1"/>
          </p:cNvPicPr>
          <p:nvPr/>
        </p:nvPicPr>
        <p:blipFill rotWithShape="1">
          <a:blip r:embed="rId3"/>
          <a:srcRect l="2569" r="23394" b="3639"/>
          <a:stretch/>
        </p:blipFill>
        <p:spPr>
          <a:xfrm>
            <a:off x="1174458" y="974975"/>
            <a:ext cx="7105475" cy="5201988"/>
          </a:xfrm>
          <a:prstGeom prst="rect">
            <a:avLst/>
          </a:prstGeom>
        </p:spPr>
      </p:pic>
    </p:spTree>
    <p:extLst>
      <p:ext uri="{BB962C8B-B14F-4D97-AF65-F5344CB8AC3E}">
        <p14:creationId xmlns:p14="http://schemas.microsoft.com/office/powerpoint/2010/main" val="234829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49AA9D-63B6-49E0-0F06-ED6FECCBCE04}"/>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FDF07645-4429-2ECA-666B-348700627F9A}"/>
              </a:ext>
            </a:extLst>
          </p:cNvPr>
          <p:cNvSpPr>
            <a:spLocks noGrp="1"/>
          </p:cNvSpPr>
          <p:nvPr>
            <p:ph idx="1"/>
          </p:nvPr>
        </p:nvSpPr>
        <p:spPr/>
        <p:txBody>
          <a:bodyPr/>
          <a:lstStyle/>
          <a:p>
            <a:endParaRPr lang="es-MX"/>
          </a:p>
        </p:txBody>
      </p:sp>
      <p:pic>
        <p:nvPicPr>
          <p:cNvPr id="4" name="Imagen 3" descr="Texto&#10;&#10;Descripción generada automáticamente con confianza media">
            <a:extLst>
              <a:ext uri="{FF2B5EF4-FFF2-40B4-BE49-F238E27FC236}">
                <a16:creationId xmlns:a16="http://schemas.microsoft.com/office/drawing/2014/main" id="{690A4F44-5CE5-2062-68FB-8F43C7415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6" name="Imagen 5">
            <a:extLst>
              <a:ext uri="{FF2B5EF4-FFF2-40B4-BE49-F238E27FC236}">
                <a16:creationId xmlns:a16="http://schemas.microsoft.com/office/drawing/2014/main" id="{A8572DAE-C031-DD57-15C9-59E60AAEF9CA}"/>
              </a:ext>
            </a:extLst>
          </p:cNvPr>
          <p:cNvPicPr>
            <a:picLocks noChangeAspect="1"/>
          </p:cNvPicPr>
          <p:nvPr/>
        </p:nvPicPr>
        <p:blipFill rotWithShape="1">
          <a:blip r:embed="rId3"/>
          <a:srcRect l="6875" r="22936"/>
          <a:stretch/>
        </p:blipFill>
        <p:spPr>
          <a:xfrm>
            <a:off x="1375794" y="1016640"/>
            <a:ext cx="6694414" cy="5364938"/>
          </a:xfrm>
          <a:prstGeom prst="rect">
            <a:avLst/>
          </a:prstGeom>
        </p:spPr>
      </p:pic>
    </p:spTree>
    <p:extLst>
      <p:ext uri="{BB962C8B-B14F-4D97-AF65-F5344CB8AC3E}">
        <p14:creationId xmlns:p14="http://schemas.microsoft.com/office/powerpoint/2010/main" val="822480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6BADBE-DA3B-60D2-2A42-7899C9D1862E}"/>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A047C9C6-41B9-E409-6BA5-733B5D9D8DDA}"/>
              </a:ext>
            </a:extLst>
          </p:cNvPr>
          <p:cNvSpPr>
            <a:spLocks noGrp="1"/>
          </p:cNvSpPr>
          <p:nvPr>
            <p:ph idx="1"/>
          </p:nvPr>
        </p:nvSpPr>
        <p:spPr/>
        <p:txBody>
          <a:bodyPr/>
          <a:lstStyle/>
          <a:p>
            <a:endParaRPr lang="es-MX"/>
          </a:p>
        </p:txBody>
      </p:sp>
      <p:pic>
        <p:nvPicPr>
          <p:cNvPr id="4" name="Imagen 3" descr="Texto&#10;&#10;Descripción generada automáticamente con confianza media">
            <a:extLst>
              <a:ext uri="{FF2B5EF4-FFF2-40B4-BE49-F238E27FC236}">
                <a16:creationId xmlns:a16="http://schemas.microsoft.com/office/drawing/2014/main" id="{5EE0666D-40E3-DDA6-996B-44F7A11550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5" name="CuadroTexto 4">
            <a:extLst>
              <a:ext uri="{FF2B5EF4-FFF2-40B4-BE49-F238E27FC236}">
                <a16:creationId xmlns:a16="http://schemas.microsoft.com/office/drawing/2014/main" id="{2DD0A1B8-7ABD-D927-AB71-148ADEE7C910}"/>
              </a:ext>
            </a:extLst>
          </p:cNvPr>
          <p:cNvSpPr txBox="1"/>
          <p:nvPr/>
        </p:nvSpPr>
        <p:spPr>
          <a:xfrm>
            <a:off x="1207822" y="2292798"/>
            <a:ext cx="7031421" cy="2123658"/>
          </a:xfrm>
          <a:prstGeom prst="rect">
            <a:avLst/>
          </a:prstGeom>
          <a:noFill/>
        </p:spPr>
        <p:txBody>
          <a:bodyPr wrap="square" rtlCol="0">
            <a:spAutoFit/>
          </a:bodyPr>
          <a:lstStyle/>
          <a:p>
            <a:pPr algn="ctr"/>
            <a:r>
              <a:rPr lang="es-MX" sz="4400" b="1" dirty="0">
                <a:solidFill>
                  <a:schemeClr val="bg2">
                    <a:lumMod val="50000"/>
                  </a:schemeClr>
                </a:solidFill>
                <a:latin typeface="Gothic720 Lt BT" panose="020C0403020203020204" pitchFamily="34" charset="0"/>
              </a:rPr>
              <a:t>Registro de candidaturas para la integración de la Legislatura </a:t>
            </a:r>
          </a:p>
        </p:txBody>
      </p:sp>
    </p:spTree>
    <p:extLst>
      <p:ext uri="{BB962C8B-B14F-4D97-AF65-F5344CB8AC3E}">
        <p14:creationId xmlns:p14="http://schemas.microsoft.com/office/powerpoint/2010/main" val="2727466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941AF3-E193-7E65-B058-963E54316A4B}"/>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9B5E4685-35B5-3BC0-480E-BB0924ED7995}"/>
              </a:ext>
            </a:extLst>
          </p:cNvPr>
          <p:cNvSpPr>
            <a:spLocks noGrp="1"/>
          </p:cNvSpPr>
          <p:nvPr>
            <p:ph idx="1"/>
          </p:nvPr>
        </p:nvSpPr>
        <p:spPr/>
        <p:txBody>
          <a:bodyPr/>
          <a:lstStyle/>
          <a:p>
            <a:endParaRPr lang="es-MX"/>
          </a:p>
        </p:txBody>
      </p:sp>
      <p:pic>
        <p:nvPicPr>
          <p:cNvPr id="4" name="Imagen 3" descr="Texto&#10;&#10;Descripción generada automáticamente con confianza media">
            <a:extLst>
              <a:ext uri="{FF2B5EF4-FFF2-40B4-BE49-F238E27FC236}">
                <a16:creationId xmlns:a16="http://schemas.microsoft.com/office/drawing/2014/main" id="{6D433F49-6A3F-7E3F-5989-6F1FE17B8B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5" name="CuadroTexto 4">
            <a:extLst>
              <a:ext uri="{FF2B5EF4-FFF2-40B4-BE49-F238E27FC236}">
                <a16:creationId xmlns:a16="http://schemas.microsoft.com/office/drawing/2014/main" id="{C04CBAD9-4FF6-CF10-73F1-12B895CC9901}"/>
              </a:ext>
            </a:extLst>
          </p:cNvPr>
          <p:cNvSpPr txBox="1"/>
          <p:nvPr/>
        </p:nvSpPr>
        <p:spPr>
          <a:xfrm>
            <a:off x="628650" y="1250326"/>
            <a:ext cx="6815959" cy="1015663"/>
          </a:xfrm>
          <a:prstGeom prst="rect">
            <a:avLst/>
          </a:prstGeom>
          <a:noFill/>
        </p:spPr>
        <p:txBody>
          <a:bodyPr wrap="square" rtlCol="0">
            <a:spAutoFit/>
          </a:bodyPr>
          <a:lstStyle/>
          <a:p>
            <a:r>
              <a:rPr lang="es-MX" sz="6000" b="1" dirty="0">
                <a:solidFill>
                  <a:schemeClr val="bg2">
                    <a:lumMod val="50000"/>
                  </a:schemeClr>
                </a:solidFill>
                <a:latin typeface="Gothic720 Lt BT" panose="020C0403020203020204" pitchFamily="34" charset="0"/>
              </a:rPr>
              <a:t>¿Qué es?</a:t>
            </a:r>
          </a:p>
        </p:txBody>
      </p:sp>
      <p:sp>
        <p:nvSpPr>
          <p:cNvPr id="6" name="CuadroTexto 5">
            <a:extLst>
              <a:ext uri="{FF2B5EF4-FFF2-40B4-BE49-F238E27FC236}">
                <a16:creationId xmlns:a16="http://schemas.microsoft.com/office/drawing/2014/main" id="{46FBE288-A550-86ED-2E32-D86EFD0A846B}"/>
              </a:ext>
            </a:extLst>
          </p:cNvPr>
          <p:cNvSpPr txBox="1"/>
          <p:nvPr/>
        </p:nvSpPr>
        <p:spPr>
          <a:xfrm>
            <a:off x="628651" y="2772978"/>
            <a:ext cx="7971340" cy="2554545"/>
          </a:xfrm>
          <a:prstGeom prst="rect">
            <a:avLst/>
          </a:prstGeom>
          <a:noFill/>
        </p:spPr>
        <p:txBody>
          <a:bodyPr wrap="square" rtlCol="0">
            <a:spAutoFit/>
          </a:bodyPr>
          <a:lstStyle/>
          <a:p>
            <a:pPr algn="just"/>
            <a:r>
              <a:rPr lang="es-ES" sz="3200" dirty="0">
                <a:latin typeface="Gothic720 Lt BT" panose="020C0403020203020204" pitchFamily="34" charset="0"/>
              </a:rPr>
              <a:t>Es la igualdad política entre mujeres y hombres, la cual se garantiza con la asignación del 50% de mujeres y el 50% hombres en candidaturas a cargos de elección popular. </a:t>
            </a:r>
            <a:endParaRPr lang="es-MX" sz="3200" dirty="0">
              <a:latin typeface="Gothic720 Lt BT" panose="020C0403020203020204" pitchFamily="34" charset="0"/>
            </a:endParaRPr>
          </a:p>
        </p:txBody>
      </p:sp>
    </p:spTree>
    <p:extLst>
      <p:ext uri="{BB962C8B-B14F-4D97-AF65-F5344CB8AC3E}">
        <p14:creationId xmlns:p14="http://schemas.microsoft.com/office/powerpoint/2010/main" val="3509040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ECF0B-9A9D-562A-57FA-78D8465B39B3}"/>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FE8BB352-221A-6C93-900E-E486A4E6AEEC}"/>
              </a:ext>
            </a:extLst>
          </p:cNvPr>
          <p:cNvSpPr>
            <a:spLocks noGrp="1"/>
          </p:cNvSpPr>
          <p:nvPr>
            <p:ph idx="1"/>
          </p:nvPr>
        </p:nvSpPr>
        <p:spPr/>
        <p:txBody>
          <a:bodyPr/>
          <a:lstStyle/>
          <a:p>
            <a:endParaRPr lang="es-MX"/>
          </a:p>
        </p:txBody>
      </p:sp>
      <p:pic>
        <p:nvPicPr>
          <p:cNvPr id="4" name="Imagen 3" descr="Texto&#10;&#10;Descripción generada automáticamente con confianza media">
            <a:extLst>
              <a:ext uri="{FF2B5EF4-FFF2-40B4-BE49-F238E27FC236}">
                <a16:creationId xmlns:a16="http://schemas.microsoft.com/office/drawing/2014/main" id="{A77938C1-6ACC-2ECE-7D4C-3002DA0CF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5" name="CuadroTexto 4">
            <a:extLst>
              <a:ext uri="{FF2B5EF4-FFF2-40B4-BE49-F238E27FC236}">
                <a16:creationId xmlns:a16="http://schemas.microsoft.com/office/drawing/2014/main" id="{0331003B-D2F2-C927-AACF-1E9411F47731}"/>
              </a:ext>
            </a:extLst>
          </p:cNvPr>
          <p:cNvSpPr txBox="1"/>
          <p:nvPr/>
        </p:nvSpPr>
        <p:spPr>
          <a:xfrm>
            <a:off x="1233567" y="1440904"/>
            <a:ext cx="7441324" cy="769441"/>
          </a:xfrm>
          <a:prstGeom prst="rect">
            <a:avLst/>
          </a:prstGeom>
          <a:noFill/>
        </p:spPr>
        <p:txBody>
          <a:bodyPr wrap="square" rtlCol="0">
            <a:spAutoFit/>
          </a:bodyPr>
          <a:lstStyle/>
          <a:p>
            <a:r>
              <a:rPr lang="es-MX" sz="4400" b="1" dirty="0">
                <a:solidFill>
                  <a:schemeClr val="bg2">
                    <a:lumMod val="50000"/>
                  </a:schemeClr>
                </a:solidFill>
                <a:latin typeface="Gothic720 Lt BT" panose="020C0403020203020204" pitchFamily="34" charset="0"/>
              </a:rPr>
              <a:t>Integración de la Legislatura </a:t>
            </a:r>
          </a:p>
        </p:txBody>
      </p:sp>
      <p:graphicFrame>
        <p:nvGraphicFramePr>
          <p:cNvPr id="6" name="Diagrama 5">
            <a:extLst>
              <a:ext uri="{FF2B5EF4-FFF2-40B4-BE49-F238E27FC236}">
                <a16:creationId xmlns:a16="http://schemas.microsoft.com/office/drawing/2014/main" id="{9E0C7556-42A3-52EC-AA82-1B1E18BFFEC3}"/>
              </a:ext>
            </a:extLst>
          </p:cNvPr>
          <p:cNvGraphicFramePr/>
          <p:nvPr>
            <p:extLst>
              <p:ext uri="{D42A27DB-BD31-4B8C-83A1-F6EECF244321}">
                <p14:modId xmlns:p14="http://schemas.microsoft.com/office/powerpoint/2010/main" val="4085008454"/>
              </p:ext>
            </p:extLst>
          </p:nvPr>
        </p:nvGraphicFramePr>
        <p:xfrm>
          <a:off x="926662" y="2345281"/>
          <a:ext cx="7290676" cy="3218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8299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B45534-08FB-75C4-BA87-DB3FBE6AC9FE}"/>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C50F1441-CF12-823A-2917-B6E6F5673CDB}"/>
              </a:ext>
            </a:extLst>
          </p:cNvPr>
          <p:cNvSpPr>
            <a:spLocks noGrp="1"/>
          </p:cNvSpPr>
          <p:nvPr>
            <p:ph idx="1"/>
          </p:nvPr>
        </p:nvSpPr>
        <p:spPr/>
        <p:txBody>
          <a:bodyPr/>
          <a:lstStyle/>
          <a:p>
            <a:endParaRPr lang="es-MX"/>
          </a:p>
        </p:txBody>
      </p:sp>
      <p:pic>
        <p:nvPicPr>
          <p:cNvPr id="4" name="Imagen 3" descr="Texto&#10;&#10;Descripción generada automáticamente con confianza media">
            <a:extLst>
              <a:ext uri="{FF2B5EF4-FFF2-40B4-BE49-F238E27FC236}">
                <a16:creationId xmlns:a16="http://schemas.microsoft.com/office/drawing/2014/main" id="{C389E9DE-AAD2-42FD-CB4C-D7A77AE0C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6" name="CuadroTexto 5">
            <a:extLst>
              <a:ext uri="{FF2B5EF4-FFF2-40B4-BE49-F238E27FC236}">
                <a16:creationId xmlns:a16="http://schemas.microsoft.com/office/drawing/2014/main" id="{4273443C-0ADC-E45D-FFF7-69C4E7E490C7}"/>
              </a:ext>
            </a:extLst>
          </p:cNvPr>
          <p:cNvSpPr txBox="1"/>
          <p:nvPr/>
        </p:nvSpPr>
        <p:spPr>
          <a:xfrm>
            <a:off x="1059083" y="1481058"/>
            <a:ext cx="6788551" cy="1569660"/>
          </a:xfrm>
          <a:prstGeom prst="rect">
            <a:avLst/>
          </a:prstGeom>
          <a:noFill/>
        </p:spPr>
        <p:txBody>
          <a:bodyPr wrap="square">
            <a:spAutoFit/>
          </a:bodyPr>
          <a:lstStyle/>
          <a:p>
            <a:pPr algn="just"/>
            <a:r>
              <a:rPr lang="es-ES" sz="2400" dirty="0">
                <a:latin typeface="Gothic720 Lt BT" panose="020C0403020203020204" pitchFamily="34" charset="0"/>
              </a:rPr>
              <a:t>Las candidaturas para la integración de la legislatura por el principio de mayoría relativa y representación proporcional se deben realizar mediante fórmulas homogéneas o mixtas.</a:t>
            </a:r>
            <a:endParaRPr lang="es-MX" sz="2400" dirty="0">
              <a:latin typeface="Gothic720 Lt BT" panose="020C0403020203020204" pitchFamily="34" charset="0"/>
            </a:endParaRPr>
          </a:p>
        </p:txBody>
      </p:sp>
      <p:pic>
        <p:nvPicPr>
          <p:cNvPr id="7" name="Imagen 6">
            <a:extLst>
              <a:ext uri="{FF2B5EF4-FFF2-40B4-BE49-F238E27FC236}">
                <a16:creationId xmlns:a16="http://schemas.microsoft.com/office/drawing/2014/main" id="{052ACCD6-F98E-26CD-CAA8-58B35C050A8C}"/>
              </a:ext>
            </a:extLst>
          </p:cNvPr>
          <p:cNvPicPr/>
          <p:nvPr/>
        </p:nvPicPr>
        <p:blipFill rotWithShape="1">
          <a:blip r:embed="rId3"/>
          <a:srcRect l="15275" t="11466" r="7162" b="9173"/>
          <a:stretch/>
        </p:blipFill>
        <p:spPr bwMode="auto">
          <a:xfrm>
            <a:off x="2483213" y="3549994"/>
            <a:ext cx="4797264" cy="27619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0602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B5BC28-2781-FBA1-E73D-3D84432F1ACA}"/>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D05FC9F7-9647-65BF-BA3C-8F96D7C82728}"/>
              </a:ext>
            </a:extLst>
          </p:cNvPr>
          <p:cNvSpPr>
            <a:spLocks noGrp="1"/>
          </p:cNvSpPr>
          <p:nvPr>
            <p:ph idx="1"/>
          </p:nvPr>
        </p:nvSpPr>
        <p:spPr/>
        <p:txBody>
          <a:bodyPr/>
          <a:lstStyle/>
          <a:p>
            <a:endParaRPr lang="es-MX"/>
          </a:p>
        </p:txBody>
      </p:sp>
      <p:pic>
        <p:nvPicPr>
          <p:cNvPr id="4" name="Imagen 3" descr="Texto&#10;&#10;Descripción generada automáticamente con confianza media">
            <a:extLst>
              <a:ext uri="{FF2B5EF4-FFF2-40B4-BE49-F238E27FC236}">
                <a16:creationId xmlns:a16="http://schemas.microsoft.com/office/drawing/2014/main" id="{513A57F9-66AA-CFC2-8496-086A562CA1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5" name="CuadroTexto 4">
            <a:extLst>
              <a:ext uri="{FF2B5EF4-FFF2-40B4-BE49-F238E27FC236}">
                <a16:creationId xmlns:a16="http://schemas.microsoft.com/office/drawing/2014/main" id="{A97EE160-0FCD-9C84-287D-5F635ECAB02B}"/>
              </a:ext>
            </a:extLst>
          </p:cNvPr>
          <p:cNvSpPr txBox="1"/>
          <p:nvPr/>
        </p:nvSpPr>
        <p:spPr>
          <a:xfrm>
            <a:off x="1074026" y="1272312"/>
            <a:ext cx="7441324" cy="769441"/>
          </a:xfrm>
          <a:prstGeom prst="rect">
            <a:avLst/>
          </a:prstGeom>
          <a:noFill/>
        </p:spPr>
        <p:txBody>
          <a:bodyPr wrap="square" rtlCol="0">
            <a:spAutoFit/>
          </a:bodyPr>
          <a:lstStyle/>
          <a:p>
            <a:pPr algn="ctr"/>
            <a:r>
              <a:rPr lang="es-MX" sz="4400" b="1" dirty="0">
                <a:solidFill>
                  <a:schemeClr val="bg2">
                    <a:lumMod val="50000"/>
                  </a:schemeClr>
                </a:solidFill>
                <a:latin typeface="Gothic720 Lt BT" panose="020C0403020203020204" pitchFamily="34" charset="0"/>
              </a:rPr>
              <a:t>Acción afirmativa </a:t>
            </a:r>
          </a:p>
        </p:txBody>
      </p:sp>
      <p:sp>
        <p:nvSpPr>
          <p:cNvPr id="7" name="CuadroTexto 6">
            <a:extLst>
              <a:ext uri="{FF2B5EF4-FFF2-40B4-BE49-F238E27FC236}">
                <a16:creationId xmlns:a16="http://schemas.microsoft.com/office/drawing/2014/main" id="{F7E00599-05E8-06EA-7154-F2CDDE836A13}"/>
              </a:ext>
            </a:extLst>
          </p:cNvPr>
          <p:cNvSpPr txBox="1"/>
          <p:nvPr/>
        </p:nvSpPr>
        <p:spPr>
          <a:xfrm>
            <a:off x="628650" y="2298113"/>
            <a:ext cx="8174453" cy="3046988"/>
          </a:xfrm>
          <a:prstGeom prst="rect">
            <a:avLst/>
          </a:prstGeom>
          <a:noFill/>
        </p:spPr>
        <p:txBody>
          <a:bodyPr wrap="square">
            <a:spAutoFit/>
          </a:bodyPr>
          <a:lstStyle/>
          <a:p>
            <a:pPr algn="just"/>
            <a:r>
              <a:rPr lang="es-ES" sz="2400" dirty="0">
                <a:latin typeface="Gothic720 Lt BT" panose="020C0403020203020204" pitchFamily="34" charset="0"/>
              </a:rPr>
              <a:t>Tratándose de aspirantes de los municipios de </a:t>
            </a:r>
            <a:r>
              <a:rPr lang="es-ES" sz="2400" b="1" dirty="0">
                <a:latin typeface="Gothic720 Lt BT" panose="020C0403020203020204" pitchFamily="34" charset="0"/>
              </a:rPr>
              <a:t>Amealco de Bonfil </a:t>
            </a:r>
            <a:r>
              <a:rPr lang="es-ES" sz="2400" dirty="0">
                <a:latin typeface="Gothic720 Lt BT" panose="020C0403020203020204" pitchFamily="34" charset="0"/>
              </a:rPr>
              <a:t>y </a:t>
            </a:r>
            <a:r>
              <a:rPr lang="es-ES" sz="2400" b="1" dirty="0">
                <a:latin typeface="Gothic720 Lt BT" panose="020C0403020203020204" pitchFamily="34" charset="0"/>
              </a:rPr>
              <a:t>Tolimán</a:t>
            </a:r>
            <a:r>
              <a:rPr lang="es-ES" sz="2400" dirty="0">
                <a:latin typeface="Gothic720 Lt BT" panose="020C0403020203020204" pitchFamily="34" charset="0"/>
              </a:rPr>
              <a:t>, siempre que las planillas se conformen en su totalidad con personas que se </a:t>
            </a:r>
            <a:r>
              <a:rPr lang="es-ES" sz="2400" dirty="0" err="1">
                <a:latin typeface="Gothic720 Lt BT" panose="020C0403020203020204" pitchFamily="34" charset="0"/>
              </a:rPr>
              <a:t>autoadscriban</a:t>
            </a:r>
            <a:r>
              <a:rPr lang="es-ES" sz="2400" dirty="0">
                <a:latin typeface="Gothic720 Lt BT" panose="020C0403020203020204" pitchFamily="34" charset="0"/>
              </a:rPr>
              <a:t> como indígenas pertenecientes a las comunidades de dichos municipios, solo será necesario recabar únicamente el </a:t>
            </a:r>
            <a:r>
              <a:rPr lang="es-ES" sz="2400" b="1" dirty="0">
                <a:latin typeface="Gothic720 Lt BT" panose="020C0403020203020204" pitchFamily="34" charset="0"/>
              </a:rPr>
              <a:t>1.5%</a:t>
            </a:r>
            <a:r>
              <a:rPr lang="es-ES" sz="2400" dirty="0">
                <a:latin typeface="Gothic720 Lt BT" panose="020C0403020203020204" pitchFamily="34" charset="0"/>
              </a:rPr>
              <a:t> </a:t>
            </a:r>
            <a:r>
              <a:rPr lang="es-ES" sz="2400" b="1" dirty="0">
                <a:latin typeface="Gothic720 Lt BT" panose="020C0403020203020204" pitchFamily="34" charset="0"/>
              </a:rPr>
              <a:t>de manifestaciones de respaldos de la ciudadanía </a:t>
            </a:r>
            <a:r>
              <a:rPr lang="es-ES" sz="2400" dirty="0">
                <a:latin typeface="Gothic720 Lt BT" panose="020C0403020203020204" pitchFamily="34" charset="0"/>
              </a:rPr>
              <a:t>registrada en el listado nominal respectivo con corte a julio de dos mil veintitrés. </a:t>
            </a:r>
            <a:endParaRPr lang="es-MX" sz="2400" dirty="0">
              <a:latin typeface="Gothic720 Lt BT" panose="020C0403020203020204" pitchFamily="34" charset="0"/>
            </a:endParaRPr>
          </a:p>
        </p:txBody>
      </p:sp>
    </p:spTree>
    <p:extLst>
      <p:ext uri="{BB962C8B-B14F-4D97-AF65-F5344CB8AC3E}">
        <p14:creationId xmlns:p14="http://schemas.microsoft.com/office/powerpoint/2010/main" val="2560466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923BD6F5-9967-A185-1EB8-B6B1CB8C2D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63"/>
            <a:ext cx="9144000" cy="6858000"/>
          </a:xfrm>
          <a:prstGeom prst="rect">
            <a:avLst/>
          </a:prstGeom>
        </p:spPr>
      </p:pic>
      <p:sp>
        <p:nvSpPr>
          <p:cNvPr id="6" name="CuadroTexto 5">
            <a:extLst>
              <a:ext uri="{FF2B5EF4-FFF2-40B4-BE49-F238E27FC236}">
                <a16:creationId xmlns:a16="http://schemas.microsoft.com/office/drawing/2014/main" id="{2B202C59-EAA5-1E78-CD4E-82A048306C58}"/>
              </a:ext>
            </a:extLst>
          </p:cNvPr>
          <p:cNvSpPr txBox="1"/>
          <p:nvPr/>
        </p:nvSpPr>
        <p:spPr>
          <a:xfrm>
            <a:off x="1053296" y="1391842"/>
            <a:ext cx="6609143" cy="400110"/>
          </a:xfrm>
          <a:prstGeom prst="rect">
            <a:avLst/>
          </a:prstGeom>
          <a:noFill/>
        </p:spPr>
        <p:txBody>
          <a:bodyPr wrap="square">
            <a:spAutoFit/>
          </a:bodyPr>
          <a:lstStyle/>
          <a:p>
            <a:pPr algn="just"/>
            <a:r>
              <a:rPr lang="es-ES" sz="2000" dirty="0">
                <a:latin typeface="Gothic720 Lt BT" panose="020C0403020203020204" pitchFamily="34" charset="0"/>
              </a:rPr>
              <a:t>Lo que se traduce en lo siguiente: </a:t>
            </a:r>
            <a:endParaRPr lang="es-MX" sz="2000" dirty="0">
              <a:latin typeface="Gothic720 Lt BT" panose="020C0403020203020204" pitchFamily="34" charset="0"/>
            </a:endParaRPr>
          </a:p>
        </p:txBody>
      </p:sp>
      <p:pic>
        <p:nvPicPr>
          <p:cNvPr id="13" name="Imagen 12">
            <a:extLst>
              <a:ext uri="{FF2B5EF4-FFF2-40B4-BE49-F238E27FC236}">
                <a16:creationId xmlns:a16="http://schemas.microsoft.com/office/drawing/2014/main" id="{BBEED6E1-320D-DC06-44C2-FC79A8C2703A}"/>
              </a:ext>
            </a:extLst>
          </p:cNvPr>
          <p:cNvPicPr>
            <a:picLocks noChangeAspect="1"/>
          </p:cNvPicPr>
          <p:nvPr/>
        </p:nvPicPr>
        <p:blipFill>
          <a:blip r:embed="rId3"/>
          <a:stretch>
            <a:fillRect/>
          </a:stretch>
        </p:blipFill>
        <p:spPr>
          <a:xfrm>
            <a:off x="343948" y="1922282"/>
            <a:ext cx="8456103" cy="2252326"/>
          </a:xfrm>
          <a:prstGeom prst="rect">
            <a:avLst/>
          </a:prstGeom>
        </p:spPr>
      </p:pic>
      <p:sp>
        <p:nvSpPr>
          <p:cNvPr id="15" name="CuadroTexto 14">
            <a:extLst>
              <a:ext uri="{FF2B5EF4-FFF2-40B4-BE49-F238E27FC236}">
                <a16:creationId xmlns:a16="http://schemas.microsoft.com/office/drawing/2014/main" id="{BA93346A-9761-2B93-EB46-C50FF829E1E7}"/>
              </a:ext>
            </a:extLst>
          </p:cNvPr>
          <p:cNvSpPr txBox="1"/>
          <p:nvPr/>
        </p:nvSpPr>
        <p:spPr>
          <a:xfrm>
            <a:off x="415042" y="4498086"/>
            <a:ext cx="8313914" cy="1323439"/>
          </a:xfrm>
          <a:prstGeom prst="rect">
            <a:avLst/>
          </a:prstGeom>
          <a:noFill/>
        </p:spPr>
        <p:txBody>
          <a:bodyPr wrap="square">
            <a:spAutoFit/>
          </a:bodyPr>
          <a:lstStyle/>
          <a:p>
            <a:pPr algn="just"/>
            <a:r>
              <a:rPr lang="es-MX" sz="2000" dirty="0">
                <a:effectLst/>
                <a:latin typeface="Gothic720 Lt BT" panose="020C0403020203020204" pitchFamily="34" charset="0"/>
                <a:ea typeface="Times New Roman" panose="02020603050405020304" pitchFamily="18" charset="0"/>
                <a:cs typeface="Arial" panose="020B0604020202020204" pitchFamily="34" charset="0"/>
              </a:rPr>
              <a:t>Las personas aspirantes deberán acreditar su </a:t>
            </a:r>
            <a:r>
              <a:rPr lang="es-MX" sz="2000" b="1" dirty="0" err="1">
                <a:effectLst/>
                <a:latin typeface="Gothic720 Lt BT" panose="020C0403020203020204" pitchFamily="34" charset="0"/>
                <a:ea typeface="Times New Roman" panose="02020603050405020304" pitchFamily="18" charset="0"/>
                <a:cs typeface="Arial" panose="020B0604020202020204" pitchFamily="34" charset="0"/>
              </a:rPr>
              <a:t>autoadscripción</a:t>
            </a:r>
            <a:r>
              <a:rPr lang="es-MX" sz="2000" b="1" dirty="0">
                <a:effectLst/>
                <a:latin typeface="Gothic720 Lt BT" panose="020C0403020203020204" pitchFamily="34" charset="0"/>
                <a:ea typeface="Times New Roman" panose="02020603050405020304" pitchFamily="18" charset="0"/>
                <a:cs typeface="Arial" panose="020B0604020202020204" pitchFamily="34" charset="0"/>
              </a:rPr>
              <a:t> calificada </a:t>
            </a:r>
            <a:r>
              <a:rPr lang="es-MX" sz="2000" dirty="0">
                <a:effectLst/>
                <a:latin typeface="Gothic720 Lt BT" panose="020C0403020203020204" pitchFamily="34" charset="0"/>
                <a:ea typeface="Times New Roman" panose="02020603050405020304" pitchFamily="18" charset="0"/>
                <a:cs typeface="Arial" panose="020B0604020202020204" pitchFamily="34" charset="0"/>
              </a:rPr>
              <a:t>en términos de los Lineamientos </a:t>
            </a:r>
            <a:r>
              <a:rPr lang="es-ES" sz="2000" dirty="0">
                <a:effectLst/>
                <a:latin typeface="Gothic720 Lt BT" panose="020C0403020203020204" pitchFamily="34" charset="0"/>
                <a:ea typeface="Times New Roman" panose="02020603050405020304" pitchFamily="18" charset="0"/>
                <a:cs typeface="Arial" panose="020B0604020202020204" pitchFamily="34" charset="0"/>
              </a:rPr>
              <a:t>respectivos, por lo que, se podrá utilizar el formato anexo 5 de los Lineamientos de candidaturas independientes o un escrito libre que contenga los mismos elementos.</a:t>
            </a:r>
            <a:endParaRPr lang="es-MX" sz="2000" dirty="0">
              <a:latin typeface="Gothic720 Lt BT" panose="020C0403020203020204" pitchFamily="34" charset="0"/>
            </a:endParaRPr>
          </a:p>
        </p:txBody>
      </p:sp>
    </p:spTree>
    <p:extLst>
      <p:ext uri="{BB962C8B-B14F-4D97-AF65-F5344CB8AC3E}">
        <p14:creationId xmlns:p14="http://schemas.microsoft.com/office/powerpoint/2010/main" val="833186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84996A-7709-C936-DE0D-7DBABD69B00B}"/>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27E0F4FF-71F5-2DFD-4ED3-29D1ECFE03C9}"/>
              </a:ext>
            </a:extLst>
          </p:cNvPr>
          <p:cNvSpPr>
            <a:spLocks noGrp="1"/>
          </p:cNvSpPr>
          <p:nvPr>
            <p:ph idx="1"/>
          </p:nvPr>
        </p:nvSpPr>
        <p:spPr/>
        <p:txBody>
          <a:bodyPr/>
          <a:lstStyle/>
          <a:p>
            <a:endParaRPr lang="es-MX"/>
          </a:p>
        </p:txBody>
      </p:sp>
      <p:pic>
        <p:nvPicPr>
          <p:cNvPr id="4" name="Imagen 3" descr="Texto&#10;&#10;Descripción generada automáticamente con confianza media">
            <a:extLst>
              <a:ext uri="{FF2B5EF4-FFF2-40B4-BE49-F238E27FC236}">
                <a16:creationId xmlns:a16="http://schemas.microsoft.com/office/drawing/2014/main" id="{9589B20B-80DB-5355-C468-63E4957403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6" name="CuadroTexto 5">
            <a:extLst>
              <a:ext uri="{FF2B5EF4-FFF2-40B4-BE49-F238E27FC236}">
                <a16:creationId xmlns:a16="http://schemas.microsoft.com/office/drawing/2014/main" id="{6F834087-55D8-4113-2772-8F76BE3E976A}"/>
              </a:ext>
            </a:extLst>
          </p:cNvPr>
          <p:cNvSpPr txBox="1"/>
          <p:nvPr/>
        </p:nvSpPr>
        <p:spPr>
          <a:xfrm>
            <a:off x="528456" y="1918094"/>
            <a:ext cx="8087087" cy="1938992"/>
          </a:xfrm>
          <a:prstGeom prst="rect">
            <a:avLst/>
          </a:prstGeom>
          <a:noFill/>
        </p:spPr>
        <p:txBody>
          <a:bodyPr wrap="square">
            <a:spAutoFit/>
          </a:bodyPr>
          <a:lstStyle/>
          <a:p>
            <a:pPr algn="just"/>
            <a:r>
              <a:rPr lang="es-ES" sz="2000" b="0" i="0" dirty="0">
                <a:solidFill>
                  <a:srgbClr val="000000"/>
                </a:solidFill>
                <a:effectLst/>
                <a:latin typeface="Gothic720 Lt BT" panose="020C0403020203020204" pitchFamily="34" charset="0"/>
              </a:rPr>
              <a:t>Conciencia de identidad indígena de una persona respaldada por elementos objetivos que deberán presentar los partidos políticos, coaliciones, candidaturas comunes y candidaturas independientes para solicitar el registro de una candidatura, a fin de demostrar su vínculo con el pueblo o comunidad indígena a la que pertenece y desea representar.</a:t>
            </a:r>
            <a:endParaRPr lang="es-MX" sz="2000" dirty="0">
              <a:latin typeface="Gothic720 Lt BT" panose="020C0403020203020204" pitchFamily="34" charset="0"/>
            </a:endParaRPr>
          </a:p>
        </p:txBody>
      </p:sp>
      <p:sp>
        <p:nvSpPr>
          <p:cNvPr id="8" name="CuadroTexto 7">
            <a:extLst>
              <a:ext uri="{FF2B5EF4-FFF2-40B4-BE49-F238E27FC236}">
                <a16:creationId xmlns:a16="http://schemas.microsoft.com/office/drawing/2014/main" id="{76694B38-64C2-6B1C-283E-BE6823ADCBCE}"/>
              </a:ext>
            </a:extLst>
          </p:cNvPr>
          <p:cNvSpPr txBox="1"/>
          <p:nvPr/>
        </p:nvSpPr>
        <p:spPr>
          <a:xfrm>
            <a:off x="628649" y="1287084"/>
            <a:ext cx="6759614" cy="584775"/>
          </a:xfrm>
          <a:prstGeom prst="rect">
            <a:avLst/>
          </a:prstGeom>
          <a:noFill/>
        </p:spPr>
        <p:txBody>
          <a:bodyPr wrap="square">
            <a:spAutoFit/>
          </a:bodyPr>
          <a:lstStyle/>
          <a:p>
            <a:pPr algn="ctr"/>
            <a:r>
              <a:rPr lang="es-MX" sz="3200" b="1" dirty="0" err="1">
                <a:solidFill>
                  <a:schemeClr val="bg2">
                    <a:lumMod val="50000"/>
                  </a:schemeClr>
                </a:solidFill>
                <a:latin typeface="Gothic720 Lt BT" panose="020C0403020203020204" pitchFamily="34" charset="0"/>
              </a:rPr>
              <a:t>Autoadscripción</a:t>
            </a:r>
            <a:r>
              <a:rPr lang="es-MX" sz="3200" b="1" dirty="0">
                <a:solidFill>
                  <a:schemeClr val="bg2">
                    <a:lumMod val="50000"/>
                  </a:schemeClr>
                </a:solidFill>
                <a:latin typeface="Gothic720 Lt BT" panose="020C0403020203020204" pitchFamily="34" charset="0"/>
              </a:rPr>
              <a:t> calificada </a:t>
            </a:r>
          </a:p>
        </p:txBody>
      </p:sp>
      <p:sp>
        <p:nvSpPr>
          <p:cNvPr id="9" name="CuadroTexto 8">
            <a:extLst>
              <a:ext uri="{FF2B5EF4-FFF2-40B4-BE49-F238E27FC236}">
                <a16:creationId xmlns:a16="http://schemas.microsoft.com/office/drawing/2014/main" id="{CF0376FF-0509-32FA-1BCF-BEE649B839F4}"/>
              </a:ext>
            </a:extLst>
          </p:cNvPr>
          <p:cNvSpPr txBox="1"/>
          <p:nvPr/>
        </p:nvSpPr>
        <p:spPr>
          <a:xfrm>
            <a:off x="628650" y="4806118"/>
            <a:ext cx="7886700" cy="1292662"/>
          </a:xfrm>
          <a:prstGeom prst="rect">
            <a:avLst/>
          </a:prstGeom>
          <a:noFill/>
        </p:spPr>
        <p:txBody>
          <a:bodyPr wrap="square">
            <a:spAutoFit/>
          </a:bodyPr>
          <a:lstStyle/>
          <a:p>
            <a:pPr algn="just" rtl="0" fontAlgn="base"/>
            <a:r>
              <a:rPr lang="es-ES" sz="2000" dirty="0">
                <a:solidFill>
                  <a:srgbClr val="000000"/>
                </a:solidFill>
                <a:effectLst/>
                <a:latin typeface="Gothic720 Lt BT" panose="020C0403020203020204" pitchFamily="34" charset="0"/>
              </a:rPr>
              <a:t>Documento suscrito por la persona que pretende ser postulada a una candidatura indígena en la que manifiesta su </a:t>
            </a:r>
            <a:r>
              <a:rPr lang="es-ES" sz="2000" dirty="0" err="1">
                <a:solidFill>
                  <a:srgbClr val="000000"/>
                </a:solidFill>
                <a:effectLst/>
                <a:latin typeface="Gothic720 Lt BT" panose="020C0403020203020204" pitchFamily="34" charset="0"/>
              </a:rPr>
              <a:t>autoadscripción</a:t>
            </a:r>
            <a:r>
              <a:rPr lang="es-ES" sz="2000" dirty="0">
                <a:solidFill>
                  <a:srgbClr val="000000"/>
                </a:solidFill>
                <a:effectLst/>
                <a:latin typeface="Gothic720 Lt BT" panose="020C0403020203020204" pitchFamily="34" charset="0"/>
              </a:rPr>
              <a:t> a un pueblo o comunidad indígena.  </a:t>
            </a:r>
          </a:p>
          <a:p>
            <a:pPr algn="just" rtl="0" fontAlgn="base"/>
            <a:r>
              <a:rPr lang="es-ES" sz="1800" dirty="0">
                <a:solidFill>
                  <a:srgbClr val="000000"/>
                </a:solidFill>
                <a:effectLst/>
                <a:latin typeface="Gothic720 Lt BT" panose="020C0403020203020204" pitchFamily="34" charset="0"/>
              </a:rPr>
              <a:t> </a:t>
            </a:r>
            <a:endParaRPr lang="es-ES" dirty="0">
              <a:solidFill>
                <a:srgbClr val="000000"/>
              </a:solidFill>
              <a:effectLst/>
              <a:latin typeface="Gothic720 Lt BT" panose="020C0403020203020204" pitchFamily="34" charset="0"/>
            </a:endParaRPr>
          </a:p>
        </p:txBody>
      </p:sp>
      <p:sp>
        <p:nvSpPr>
          <p:cNvPr id="10" name="CuadroTexto 9">
            <a:extLst>
              <a:ext uri="{FF2B5EF4-FFF2-40B4-BE49-F238E27FC236}">
                <a16:creationId xmlns:a16="http://schemas.microsoft.com/office/drawing/2014/main" id="{D68916F8-921B-C23A-1941-3A25BD51C6C1}"/>
              </a:ext>
            </a:extLst>
          </p:cNvPr>
          <p:cNvSpPr txBox="1"/>
          <p:nvPr/>
        </p:nvSpPr>
        <p:spPr>
          <a:xfrm>
            <a:off x="628649" y="4039214"/>
            <a:ext cx="7063529" cy="584775"/>
          </a:xfrm>
          <a:prstGeom prst="rect">
            <a:avLst/>
          </a:prstGeom>
          <a:noFill/>
        </p:spPr>
        <p:txBody>
          <a:bodyPr wrap="square">
            <a:spAutoFit/>
          </a:bodyPr>
          <a:lstStyle/>
          <a:p>
            <a:pPr algn="ctr"/>
            <a:r>
              <a:rPr lang="es-ES" sz="3200" b="1" dirty="0">
                <a:solidFill>
                  <a:schemeClr val="bg2">
                    <a:lumMod val="50000"/>
                  </a:schemeClr>
                </a:solidFill>
                <a:latin typeface="Gothic720 Lt BT" panose="020C0403020203020204" pitchFamily="34" charset="0"/>
              </a:rPr>
              <a:t>Declaración individual de adscripción</a:t>
            </a:r>
            <a:endParaRPr lang="es-MX" sz="3200" b="1" dirty="0">
              <a:solidFill>
                <a:schemeClr val="bg2">
                  <a:lumMod val="50000"/>
                </a:schemeClr>
              </a:solidFill>
              <a:latin typeface="Gothic720 Lt BT" panose="020C0403020203020204" pitchFamily="34" charset="0"/>
            </a:endParaRPr>
          </a:p>
        </p:txBody>
      </p:sp>
    </p:spTree>
    <p:extLst>
      <p:ext uri="{BB962C8B-B14F-4D97-AF65-F5344CB8AC3E}">
        <p14:creationId xmlns:p14="http://schemas.microsoft.com/office/powerpoint/2010/main" val="1567183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E2CFA-99F7-916E-3BE2-404394748A82}"/>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33873820-9984-3315-F0BD-5D3E0C2211B5}"/>
              </a:ext>
            </a:extLst>
          </p:cNvPr>
          <p:cNvSpPr>
            <a:spLocks noGrp="1"/>
          </p:cNvSpPr>
          <p:nvPr>
            <p:ph idx="1"/>
          </p:nvPr>
        </p:nvSpPr>
        <p:spPr/>
        <p:txBody>
          <a:bodyPr/>
          <a:lstStyle/>
          <a:p>
            <a:endParaRPr lang="es-MX"/>
          </a:p>
        </p:txBody>
      </p:sp>
      <p:pic>
        <p:nvPicPr>
          <p:cNvPr id="4" name="Imagen 3" descr="Texto&#10;&#10;Descripción generada automáticamente con confianza media">
            <a:extLst>
              <a:ext uri="{FF2B5EF4-FFF2-40B4-BE49-F238E27FC236}">
                <a16:creationId xmlns:a16="http://schemas.microsoft.com/office/drawing/2014/main" id="{9B5DF3C4-05D3-DA77-E7D8-A9C5076CF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5" name="CuadroTexto 4">
            <a:extLst>
              <a:ext uri="{FF2B5EF4-FFF2-40B4-BE49-F238E27FC236}">
                <a16:creationId xmlns:a16="http://schemas.microsoft.com/office/drawing/2014/main" id="{AAD252F0-1B81-99D6-B093-050CFE96CE4A}"/>
              </a:ext>
            </a:extLst>
          </p:cNvPr>
          <p:cNvSpPr txBox="1"/>
          <p:nvPr/>
        </p:nvSpPr>
        <p:spPr>
          <a:xfrm>
            <a:off x="851338" y="1621041"/>
            <a:ext cx="7441324" cy="1323439"/>
          </a:xfrm>
          <a:prstGeom prst="rect">
            <a:avLst/>
          </a:prstGeom>
          <a:noFill/>
        </p:spPr>
        <p:txBody>
          <a:bodyPr wrap="square" rtlCol="0">
            <a:spAutoFit/>
          </a:bodyPr>
          <a:lstStyle/>
          <a:p>
            <a:pPr algn="ctr"/>
            <a:r>
              <a:rPr lang="es-MX" sz="4000" b="1" dirty="0">
                <a:solidFill>
                  <a:schemeClr val="bg2">
                    <a:lumMod val="50000"/>
                  </a:schemeClr>
                </a:solidFill>
                <a:latin typeface="Gothic720 Lt BT" panose="020C0403020203020204" pitchFamily="34" charset="0"/>
              </a:rPr>
              <a:t>Representación indígena en los ayuntamientos </a:t>
            </a:r>
          </a:p>
        </p:txBody>
      </p:sp>
      <p:sp>
        <p:nvSpPr>
          <p:cNvPr id="7" name="CuadroTexto 6">
            <a:extLst>
              <a:ext uri="{FF2B5EF4-FFF2-40B4-BE49-F238E27FC236}">
                <a16:creationId xmlns:a16="http://schemas.microsoft.com/office/drawing/2014/main" id="{03EBDC83-6D8E-FEF6-86FA-495EEE4E4C8E}"/>
              </a:ext>
            </a:extLst>
          </p:cNvPr>
          <p:cNvSpPr txBox="1"/>
          <p:nvPr/>
        </p:nvSpPr>
        <p:spPr>
          <a:xfrm>
            <a:off x="1044985" y="3600230"/>
            <a:ext cx="7568270" cy="1200329"/>
          </a:xfrm>
          <a:prstGeom prst="rect">
            <a:avLst/>
          </a:prstGeom>
          <a:noFill/>
        </p:spPr>
        <p:txBody>
          <a:bodyPr wrap="square">
            <a:spAutoFit/>
          </a:bodyPr>
          <a:lstStyle/>
          <a:p>
            <a:pPr algn="just"/>
            <a:r>
              <a:rPr lang="es-ES" dirty="0">
                <a:latin typeface="Gothic720 Lt BT" panose="020C0403020203020204" pitchFamily="34" charset="0"/>
              </a:rPr>
              <a:t>En los municipios donde los pueblos indígenas tienen presencia poblacionalmente mayoritaria las listas de mayoría relativa de los ayuntamientos  deben estar conformadas con al menos una fórmula de este origen.</a:t>
            </a:r>
            <a:endParaRPr lang="es-MX" dirty="0"/>
          </a:p>
        </p:txBody>
      </p:sp>
    </p:spTree>
    <p:extLst>
      <p:ext uri="{BB962C8B-B14F-4D97-AF65-F5344CB8AC3E}">
        <p14:creationId xmlns:p14="http://schemas.microsoft.com/office/powerpoint/2010/main" val="1537157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6D5316-8522-4629-A6FF-0C637C73B746}"/>
              </a:ext>
            </a:extLst>
          </p:cNvPr>
          <p:cNvSpPr>
            <a:spLocks noGrp="1"/>
          </p:cNvSpPr>
          <p:nvPr>
            <p:ph type="title"/>
          </p:nvPr>
        </p:nvSpPr>
        <p:spPr/>
        <p:txBody>
          <a:bodyPr/>
          <a:lstStyle/>
          <a:p>
            <a:endParaRPr lang="es-MX"/>
          </a:p>
        </p:txBody>
      </p:sp>
      <p:graphicFrame>
        <p:nvGraphicFramePr>
          <p:cNvPr id="13" name="Marcador de contenido 12">
            <a:extLst>
              <a:ext uri="{FF2B5EF4-FFF2-40B4-BE49-F238E27FC236}">
                <a16:creationId xmlns:a16="http://schemas.microsoft.com/office/drawing/2014/main" id="{742CA9E6-C767-AD65-730B-A4B944EC5F4E}"/>
              </a:ext>
            </a:extLst>
          </p:cNvPr>
          <p:cNvGraphicFramePr>
            <a:graphicFrameLocks noGrp="1"/>
          </p:cNvGraphicFramePr>
          <p:nvPr>
            <p:ph idx="1"/>
            <p:extLst>
              <p:ext uri="{D42A27DB-BD31-4B8C-83A1-F6EECF244321}">
                <p14:modId xmlns:p14="http://schemas.microsoft.com/office/powerpoint/2010/main" val="309716303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Texto&#10;&#10;Descripción generada automáticamente con confianza media">
            <a:extLst>
              <a:ext uri="{FF2B5EF4-FFF2-40B4-BE49-F238E27FC236}">
                <a16:creationId xmlns:a16="http://schemas.microsoft.com/office/drawing/2014/main" id="{3A11E895-BBAF-FAF2-CBDE-081F31EB2D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CuadroTexto 9">
            <a:extLst>
              <a:ext uri="{FF2B5EF4-FFF2-40B4-BE49-F238E27FC236}">
                <a16:creationId xmlns:a16="http://schemas.microsoft.com/office/drawing/2014/main" id="{E01EB484-6FD4-CF7F-5100-BAE9497E2830}"/>
              </a:ext>
            </a:extLst>
          </p:cNvPr>
          <p:cNvSpPr txBox="1"/>
          <p:nvPr/>
        </p:nvSpPr>
        <p:spPr>
          <a:xfrm>
            <a:off x="755009" y="2523966"/>
            <a:ext cx="7760341" cy="1477328"/>
          </a:xfrm>
          <a:prstGeom prst="rect">
            <a:avLst/>
          </a:prstGeom>
          <a:noFill/>
        </p:spPr>
        <p:txBody>
          <a:bodyPr wrap="square">
            <a:spAutoFit/>
          </a:bodyPr>
          <a:lstStyle/>
          <a:p>
            <a:pPr algn="just" rtl="0" fontAlgn="base"/>
            <a:r>
              <a:rPr lang="es-ES" sz="2400" b="0" i="0" dirty="0">
                <a:solidFill>
                  <a:srgbClr val="000000"/>
                </a:solidFill>
                <a:effectLst/>
                <a:latin typeface="Gothic720 Lt BT" panose="020C0403020203020204" pitchFamily="34" charset="0"/>
              </a:rPr>
              <a:t>Son </a:t>
            </a:r>
            <a:r>
              <a:rPr lang="es-ES" sz="2400" dirty="0">
                <a:solidFill>
                  <a:srgbClr val="000000"/>
                </a:solidFill>
                <a:latin typeface="Gothic720 Lt BT" panose="020C0403020203020204" pitchFamily="34" charset="0"/>
              </a:rPr>
              <a:t>los m</a:t>
            </a:r>
            <a:r>
              <a:rPr lang="es-ES" sz="2400" b="0" i="0" dirty="0">
                <a:solidFill>
                  <a:srgbClr val="000000"/>
                </a:solidFill>
                <a:effectLst/>
                <a:latin typeface="Gothic720 Lt BT" panose="020C0403020203020204" pitchFamily="34" charset="0"/>
              </a:rPr>
              <a:t>unicipios del estado de Querétaro integrados por al menos el cincuenta por ciento o más del total de su población que se </a:t>
            </a:r>
            <a:r>
              <a:rPr lang="es-ES" sz="2400" b="0" i="0" dirty="0" err="1">
                <a:solidFill>
                  <a:srgbClr val="000000"/>
                </a:solidFill>
                <a:effectLst/>
                <a:latin typeface="Gothic720 Lt BT" panose="020C0403020203020204" pitchFamily="34" charset="0"/>
              </a:rPr>
              <a:t>autoadscribe</a:t>
            </a:r>
            <a:r>
              <a:rPr lang="es-ES" sz="2400" b="0" i="0" dirty="0">
                <a:solidFill>
                  <a:srgbClr val="000000"/>
                </a:solidFill>
                <a:effectLst/>
                <a:latin typeface="Gothic720 Lt BT" panose="020C0403020203020204" pitchFamily="34" charset="0"/>
              </a:rPr>
              <a:t> como indígena. </a:t>
            </a:r>
            <a:r>
              <a:rPr lang="es-ES" sz="2400" b="1" i="0" dirty="0">
                <a:solidFill>
                  <a:srgbClr val="000000"/>
                </a:solidFill>
                <a:effectLst/>
                <a:latin typeface="Gothic720 Lt BT" panose="020C0403020203020204" pitchFamily="34" charset="0"/>
              </a:rPr>
              <a:t> </a:t>
            </a:r>
            <a:r>
              <a:rPr lang="es-ES" sz="2400" b="0" i="0" dirty="0">
                <a:solidFill>
                  <a:srgbClr val="000000"/>
                </a:solidFill>
                <a:effectLst/>
                <a:latin typeface="Gothic720 Lt BT" panose="020C0403020203020204" pitchFamily="34" charset="0"/>
              </a:rPr>
              <a:t> </a:t>
            </a:r>
          </a:p>
          <a:p>
            <a:pPr algn="l" rtl="0" fontAlgn="base"/>
            <a:r>
              <a:rPr lang="es-ES" sz="1800" b="0" i="0" dirty="0">
                <a:solidFill>
                  <a:srgbClr val="000000"/>
                </a:solidFill>
                <a:effectLst/>
                <a:latin typeface="Gothic720 BT" panose="020C0603020203020204" pitchFamily="34" charset="0"/>
              </a:rPr>
              <a:t> </a:t>
            </a:r>
            <a:endParaRPr lang="es-ES" b="0" i="0" dirty="0">
              <a:solidFill>
                <a:srgbClr val="000000"/>
              </a:solidFill>
              <a:effectLst/>
              <a:latin typeface="Gothic720 BT" panose="020C0603020203020204" pitchFamily="34" charset="0"/>
            </a:endParaRPr>
          </a:p>
        </p:txBody>
      </p:sp>
      <p:sp>
        <p:nvSpPr>
          <p:cNvPr id="12" name="CuadroTexto 11">
            <a:extLst>
              <a:ext uri="{FF2B5EF4-FFF2-40B4-BE49-F238E27FC236}">
                <a16:creationId xmlns:a16="http://schemas.microsoft.com/office/drawing/2014/main" id="{60B941D7-B5A8-16A3-1E8D-7EE05DDE5363}"/>
              </a:ext>
            </a:extLst>
          </p:cNvPr>
          <p:cNvSpPr txBox="1"/>
          <p:nvPr/>
        </p:nvSpPr>
        <p:spPr>
          <a:xfrm>
            <a:off x="1522865" y="1152080"/>
            <a:ext cx="6866125" cy="1077218"/>
          </a:xfrm>
          <a:prstGeom prst="rect">
            <a:avLst/>
          </a:prstGeom>
          <a:noFill/>
        </p:spPr>
        <p:txBody>
          <a:bodyPr wrap="square">
            <a:spAutoFit/>
          </a:bodyPr>
          <a:lstStyle/>
          <a:p>
            <a:r>
              <a:rPr lang="es-ES" sz="3200" b="1" dirty="0">
                <a:solidFill>
                  <a:schemeClr val="bg2">
                    <a:lumMod val="50000"/>
                  </a:schemeClr>
                </a:solidFill>
                <a:latin typeface="Gothic720 Lt BT" panose="020C0403020203020204" pitchFamily="34" charset="0"/>
              </a:rPr>
              <a:t>Municipios con presencia poblacionalmente mayoritaria</a:t>
            </a:r>
            <a:endParaRPr lang="es-MX" sz="3200" b="1" dirty="0">
              <a:solidFill>
                <a:schemeClr val="bg2">
                  <a:lumMod val="50000"/>
                </a:schemeClr>
              </a:solidFill>
              <a:latin typeface="Gothic720 Lt BT" panose="020C0403020203020204" pitchFamily="34" charset="0"/>
            </a:endParaRPr>
          </a:p>
        </p:txBody>
      </p:sp>
      <p:graphicFrame>
        <p:nvGraphicFramePr>
          <p:cNvPr id="14" name="Diagrama 13">
            <a:extLst>
              <a:ext uri="{FF2B5EF4-FFF2-40B4-BE49-F238E27FC236}">
                <a16:creationId xmlns:a16="http://schemas.microsoft.com/office/drawing/2014/main" id="{0D71F45F-8ECB-C2B2-51C7-62A25DCB9A20}"/>
              </a:ext>
            </a:extLst>
          </p:cNvPr>
          <p:cNvGraphicFramePr/>
          <p:nvPr>
            <p:extLst>
              <p:ext uri="{D42A27DB-BD31-4B8C-83A1-F6EECF244321}">
                <p14:modId xmlns:p14="http://schemas.microsoft.com/office/powerpoint/2010/main" val="3793563838"/>
              </p:ext>
            </p:extLst>
          </p:nvPr>
        </p:nvGraphicFramePr>
        <p:xfrm>
          <a:off x="2393920" y="3850546"/>
          <a:ext cx="4482517" cy="28604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17449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BB5C23-168A-9DD4-D041-401959E4F4B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421FE4A6-9294-2EF0-9618-5E6008B43183}"/>
              </a:ext>
            </a:extLst>
          </p:cNvPr>
          <p:cNvSpPr>
            <a:spLocks noGrp="1"/>
          </p:cNvSpPr>
          <p:nvPr>
            <p:ph idx="1"/>
          </p:nvPr>
        </p:nvSpPr>
        <p:spPr/>
        <p:txBody>
          <a:bodyPr/>
          <a:lstStyle/>
          <a:p>
            <a:endParaRPr lang="es-MX"/>
          </a:p>
        </p:txBody>
      </p:sp>
      <p:pic>
        <p:nvPicPr>
          <p:cNvPr id="4" name="Imagen 3" descr="Texto&#10;&#10;Descripción generada automáticamente con confianza media">
            <a:extLst>
              <a:ext uri="{FF2B5EF4-FFF2-40B4-BE49-F238E27FC236}">
                <a16:creationId xmlns:a16="http://schemas.microsoft.com/office/drawing/2014/main" id="{CE466BCD-29D2-BAF4-6F6C-80736C251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6" name="CuadroTexto 5">
            <a:extLst>
              <a:ext uri="{FF2B5EF4-FFF2-40B4-BE49-F238E27FC236}">
                <a16:creationId xmlns:a16="http://schemas.microsoft.com/office/drawing/2014/main" id="{AD2B71D9-B84A-5BE5-43AA-6C2224E78D61}"/>
              </a:ext>
            </a:extLst>
          </p:cNvPr>
          <p:cNvSpPr txBox="1"/>
          <p:nvPr/>
        </p:nvSpPr>
        <p:spPr>
          <a:xfrm>
            <a:off x="2256639" y="2969594"/>
            <a:ext cx="4630722" cy="1015663"/>
          </a:xfrm>
          <a:prstGeom prst="rect">
            <a:avLst/>
          </a:prstGeom>
          <a:noFill/>
        </p:spPr>
        <p:txBody>
          <a:bodyPr wrap="square">
            <a:spAutoFit/>
          </a:bodyPr>
          <a:lstStyle/>
          <a:p>
            <a:pPr algn="ctr"/>
            <a:r>
              <a:rPr lang="es-ES" sz="6000" b="1" dirty="0">
                <a:solidFill>
                  <a:schemeClr val="bg2">
                    <a:lumMod val="50000"/>
                  </a:schemeClr>
                </a:solidFill>
                <a:latin typeface="Gothic720 Lt BT" panose="020C0403020203020204" pitchFamily="34" charset="0"/>
              </a:rPr>
              <a:t>¡Gracias!</a:t>
            </a:r>
            <a:endParaRPr lang="es-MX" sz="6000" dirty="0"/>
          </a:p>
        </p:txBody>
      </p:sp>
    </p:spTree>
    <p:extLst>
      <p:ext uri="{BB962C8B-B14F-4D97-AF65-F5344CB8AC3E}">
        <p14:creationId xmlns:p14="http://schemas.microsoft.com/office/powerpoint/2010/main" val="424730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885AD-D9C8-6AEF-AAB3-04A692398A68}"/>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F130CBF2-727A-A9F2-F4CE-88B21D1666A0}"/>
              </a:ext>
            </a:extLst>
          </p:cNvPr>
          <p:cNvSpPr>
            <a:spLocks noGrp="1"/>
          </p:cNvSpPr>
          <p:nvPr>
            <p:ph idx="1"/>
          </p:nvPr>
        </p:nvSpPr>
        <p:spPr/>
        <p:txBody>
          <a:bodyPr/>
          <a:lstStyle/>
          <a:p>
            <a:endParaRPr lang="es-MX"/>
          </a:p>
        </p:txBody>
      </p:sp>
      <p:pic>
        <p:nvPicPr>
          <p:cNvPr id="4" name="Imagen 3" descr="Texto&#10;&#10;Descripción generada automáticamente con confianza media">
            <a:extLst>
              <a:ext uri="{FF2B5EF4-FFF2-40B4-BE49-F238E27FC236}">
                <a16:creationId xmlns:a16="http://schemas.microsoft.com/office/drawing/2014/main" id="{F99D759F-CED9-6DBA-1089-013BA0DCCC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5" name="Título 1">
            <a:extLst>
              <a:ext uri="{FF2B5EF4-FFF2-40B4-BE49-F238E27FC236}">
                <a16:creationId xmlns:a16="http://schemas.microsoft.com/office/drawing/2014/main" id="{E0725ABB-8DF8-7E0E-49D1-A4A1B2C8CDEF}"/>
              </a:ext>
            </a:extLst>
          </p:cNvPr>
          <p:cNvSpPr txBox="1">
            <a:spLocks/>
          </p:cNvSpPr>
          <p:nvPr/>
        </p:nvSpPr>
        <p:spPr>
          <a:xfrm>
            <a:off x="850475" y="1231790"/>
            <a:ext cx="7886700" cy="11876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600" b="1" dirty="0">
                <a:solidFill>
                  <a:schemeClr val="bg2">
                    <a:lumMod val="50000"/>
                  </a:schemeClr>
                </a:solidFill>
                <a:latin typeface="Gothic720 Lt BT" panose="020C0403020203020204" pitchFamily="34" charset="0"/>
                <a:ea typeface="+mn-ea"/>
                <a:cs typeface="+mn-cs"/>
              </a:rPr>
              <a:t>Obligación de las candidaturas independientes </a:t>
            </a:r>
          </a:p>
        </p:txBody>
      </p:sp>
      <p:sp>
        <p:nvSpPr>
          <p:cNvPr id="6" name="CuadroTexto 5">
            <a:extLst>
              <a:ext uri="{FF2B5EF4-FFF2-40B4-BE49-F238E27FC236}">
                <a16:creationId xmlns:a16="http://schemas.microsoft.com/office/drawing/2014/main" id="{B081F05D-68B9-A47A-3105-886672186271}"/>
              </a:ext>
            </a:extLst>
          </p:cNvPr>
          <p:cNvSpPr txBox="1"/>
          <p:nvPr/>
        </p:nvSpPr>
        <p:spPr>
          <a:xfrm>
            <a:off x="406825" y="2445253"/>
            <a:ext cx="8391646" cy="3816429"/>
          </a:xfrm>
          <a:prstGeom prst="rect">
            <a:avLst/>
          </a:prstGeom>
          <a:noFill/>
        </p:spPr>
        <p:txBody>
          <a:bodyPr wrap="square" rtlCol="0">
            <a:spAutoFit/>
          </a:bodyPr>
          <a:lstStyle/>
          <a:p>
            <a:pPr algn="just"/>
            <a:r>
              <a:rPr lang="es-MX" sz="3200" dirty="0">
                <a:latin typeface="Gothic720 Lt BT" panose="020C0403020203020204" pitchFamily="34" charset="0"/>
              </a:rPr>
              <a:t>Los artículos 200, párrafo primero de la LEEQ y 1 de los Lineamientos de Paridad del IEEQ, refieren que las candidaturas independientes tienen las mismas obligaciones que los partidos políticos, por lo que deben de atender los criterios aplicables en materia de paridad de género. </a:t>
            </a:r>
          </a:p>
          <a:p>
            <a:endParaRPr lang="es-MX" dirty="0"/>
          </a:p>
        </p:txBody>
      </p:sp>
    </p:spTree>
    <p:extLst>
      <p:ext uri="{BB962C8B-B14F-4D97-AF65-F5344CB8AC3E}">
        <p14:creationId xmlns:p14="http://schemas.microsoft.com/office/powerpoint/2010/main" val="568181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CD346D-3F25-84EE-6673-F9E446C57127}"/>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E12874D0-FD75-361E-D02A-9D5C87AEF27A}"/>
              </a:ext>
            </a:extLst>
          </p:cNvPr>
          <p:cNvSpPr>
            <a:spLocks noGrp="1"/>
          </p:cNvSpPr>
          <p:nvPr>
            <p:ph idx="1"/>
          </p:nvPr>
        </p:nvSpPr>
        <p:spPr/>
        <p:txBody>
          <a:bodyPr/>
          <a:lstStyle/>
          <a:p>
            <a:endParaRPr lang="es-MX"/>
          </a:p>
        </p:txBody>
      </p:sp>
      <p:pic>
        <p:nvPicPr>
          <p:cNvPr id="4" name="Imagen 3" descr="Texto&#10;&#10;Descripción generada automáticamente con confianza media">
            <a:extLst>
              <a:ext uri="{FF2B5EF4-FFF2-40B4-BE49-F238E27FC236}">
                <a16:creationId xmlns:a16="http://schemas.microsoft.com/office/drawing/2014/main" id="{F81F77C3-9BE3-66DB-2BAA-D1B474CA3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uadroTexto 4">
            <a:extLst>
              <a:ext uri="{FF2B5EF4-FFF2-40B4-BE49-F238E27FC236}">
                <a16:creationId xmlns:a16="http://schemas.microsoft.com/office/drawing/2014/main" id="{38486F6F-F156-DCAC-A500-2C041449C3D5}"/>
              </a:ext>
            </a:extLst>
          </p:cNvPr>
          <p:cNvSpPr txBox="1"/>
          <p:nvPr/>
        </p:nvSpPr>
        <p:spPr>
          <a:xfrm>
            <a:off x="1181415" y="2431634"/>
            <a:ext cx="7059759" cy="1569660"/>
          </a:xfrm>
          <a:prstGeom prst="rect">
            <a:avLst/>
          </a:prstGeom>
          <a:noFill/>
        </p:spPr>
        <p:txBody>
          <a:bodyPr wrap="square" rtlCol="0">
            <a:spAutoFit/>
          </a:bodyPr>
          <a:lstStyle/>
          <a:p>
            <a:pPr algn="ctr"/>
            <a:r>
              <a:rPr lang="es-MX" sz="4800" b="1" dirty="0">
                <a:solidFill>
                  <a:schemeClr val="bg2">
                    <a:lumMod val="50000"/>
                  </a:schemeClr>
                </a:solidFill>
                <a:latin typeface="Gothic720 Lt BT" panose="020C0403020203020204" pitchFamily="34" charset="0"/>
              </a:rPr>
              <a:t>Conceptos clave</a:t>
            </a:r>
          </a:p>
          <a:p>
            <a:pPr algn="ctr"/>
            <a:r>
              <a:rPr lang="es-MX" sz="4800" b="1" dirty="0">
                <a:solidFill>
                  <a:schemeClr val="bg2">
                    <a:lumMod val="50000"/>
                  </a:schemeClr>
                </a:solidFill>
                <a:latin typeface="Gothic720 Lt BT" panose="020C0403020203020204" pitchFamily="34" charset="0"/>
              </a:rPr>
              <a:t>aplicables</a:t>
            </a:r>
          </a:p>
        </p:txBody>
      </p:sp>
    </p:spTree>
    <p:extLst>
      <p:ext uri="{BB962C8B-B14F-4D97-AF65-F5344CB8AC3E}">
        <p14:creationId xmlns:p14="http://schemas.microsoft.com/office/powerpoint/2010/main" val="2300493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BFFF47-39EC-39AD-2712-E311E2137E4F}"/>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724F69FF-E8F7-B256-38C9-9292E15119B0}"/>
              </a:ext>
            </a:extLst>
          </p:cNvPr>
          <p:cNvSpPr>
            <a:spLocks noGrp="1"/>
          </p:cNvSpPr>
          <p:nvPr>
            <p:ph idx="1"/>
          </p:nvPr>
        </p:nvSpPr>
        <p:spPr/>
        <p:txBody>
          <a:bodyPr/>
          <a:lstStyle/>
          <a:p>
            <a:endParaRPr lang="es-MX"/>
          </a:p>
        </p:txBody>
      </p:sp>
      <p:pic>
        <p:nvPicPr>
          <p:cNvPr id="4" name="Imagen 3" descr="Texto&#10;&#10;Descripción generada automáticamente con confianza media">
            <a:extLst>
              <a:ext uri="{FF2B5EF4-FFF2-40B4-BE49-F238E27FC236}">
                <a16:creationId xmlns:a16="http://schemas.microsoft.com/office/drawing/2014/main" id="{E1457D9C-39C1-37B9-AE59-70C1EDF326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5" name="CuadroTexto 4">
            <a:extLst>
              <a:ext uri="{FF2B5EF4-FFF2-40B4-BE49-F238E27FC236}">
                <a16:creationId xmlns:a16="http://schemas.microsoft.com/office/drawing/2014/main" id="{4150AAE7-C15F-2AAA-CB62-437C57ADE3BC}"/>
              </a:ext>
            </a:extLst>
          </p:cNvPr>
          <p:cNvSpPr txBox="1"/>
          <p:nvPr/>
        </p:nvSpPr>
        <p:spPr>
          <a:xfrm>
            <a:off x="1594014" y="1144588"/>
            <a:ext cx="5767550" cy="769441"/>
          </a:xfrm>
          <a:prstGeom prst="rect">
            <a:avLst/>
          </a:prstGeom>
          <a:noFill/>
        </p:spPr>
        <p:txBody>
          <a:bodyPr wrap="square" rtlCol="0">
            <a:spAutoFit/>
          </a:bodyPr>
          <a:lstStyle/>
          <a:p>
            <a:pPr algn="ctr"/>
            <a:r>
              <a:rPr lang="es-MX" sz="4400" b="1" dirty="0">
                <a:solidFill>
                  <a:schemeClr val="bg2">
                    <a:lumMod val="50000"/>
                  </a:schemeClr>
                </a:solidFill>
                <a:latin typeface="Gothic720 Lt BT" panose="020C0403020203020204" pitchFamily="34" charset="0"/>
              </a:rPr>
              <a:t>Alternancia</a:t>
            </a:r>
          </a:p>
        </p:txBody>
      </p:sp>
      <p:pic>
        <p:nvPicPr>
          <p:cNvPr id="6" name="Imagen 5">
            <a:extLst>
              <a:ext uri="{FF2B5EF4-FFF2-40B4-BE49-F238E27FC236}">
                <a16:creationId xmlns:a16="http://schemas.microsoft.com/office/drawing/2014/main" id="{42A676C0-D54D-5C7E-B3B5-7D52CC857793}"/>
              </a:ext>
            </a:extLst>
          </p:cNvPr>
          <p:cNvPicPr/>
          <p:nvPr/>
        </p:nvPicPr>
        <p:blipFill rotWithShape="1">
          <a:blip r:embed="rId3"/>
          <a:srcRect l="6256" t="27647" r="85586" b="7583"/>
          <a:stretch/>
        </p:blipFill>
        <p:spPr bwMode="auto">
          <a:xfrm>
            <a:off x="7171000" y="972273"/>
            <a:ext cx="1344350" cy="5060664"/>
          </a:xfrm>
          <a:prstGeom prst="rect">
            <a:avLst/>
          </a:prstGeom>
          <a:ln>
            <a:noFill/>
          </a:ln>
          <a:extLst>
            <a:ext uri="{53640926-AAD7-44D8-BBD7-CCE9431645EC}">
              <a14:shadowObscured xmlns:a14="http://schemas.microsoft.com/office/drawing/2010/main"/>
            </a:ext>
          </a:extLst>
        </p:spPr>
      </p:pic>
      <p:sp>
        <p:nvSpPr>
          <p:cNvPr id="8" name="CuadroTexto 7">
            <a:extLst>
              <a:ext uri="{FF2B5EF4-FFF2-40B4-BE49-F238E27FC236}">
                <a16:creationId xmlns:a16="http://schemas.microsoft.com/office/drawing/2014/main" id="{53D93400-A38C-7EA9-F108-A541ED194D07}"/>
              </a:ext>
            </a:extLst>
          </p:cNvPr>
          <p:cNvSpPr txBox="1"/>
          <p:nvPr/>
        </p:nvSpPr>
        <p:spPr>
          <a:xfrm>
            <a:off x="958177" y="2266316"/>
            <a:ext cx="5883297" cy="2677656"/>
          </a:xfrm>
          <a:prstGeom prst="rect">
            <a:avLst/>
          </a:prstGeom>
          <a:noFill/>
        </p:spPr>
        <p:txBody>
          <a:bodyPr wrap="square">
            <a:spAutoFit/>
          </a:bodyPr>
          <a:lstStyle/>
          <a:p>
            <a:pPr algn="just"/>
            <a:r>
              <a:rPr lang="es-ES" sz="2800" dirty="0">
                <a:latin typeface="Gothic720 Lt BT" panose="020C0403020203020204" pitchFamily="34" charset="0"/>
              </a:rPr>
              <a:t>Integración de las candidaturas por mayoría relativa y representación proporcional en las listas o planillas por fórmulas de mujeres y hombres en forma alternada hasta agotar cada lista. </a:t>
            </a:r>
            <a:endParaRPr lang="es-MX" sz="2800" dirty="0">
              <a:latin typeface="Gothic720 Lt BT" panose="020C0403020203020204" pitchFamily="34" charset="0"/>
            </a:endParaRPr>
          </a:p>
        </p:txBody>
      </p:sp>
    </p:spTree>
    <p:extLst>
      <p:ext uri="{BB962C8B-B14F-4D97-AF65-F5344CB8AC3E}">
        <p14:creationId xmlns:p14="http://schemas.microsoft.com/office/powerpoint/2010/main" val="3592434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D877D6-4D8F-C960-1CC7-89DFA9D44566}"/>
              </a:ext>
            </a:extLst>
          </p:cNvPr>
          <p:cNvSpPr>
            <a:spLocks noGrp="1"/>
          </p:cNvSpPr>
          <p:nvPr>
            <p:ph type="title"/>
          </p:nvPr>
        </p:nvSpPr>
        <p:spPr/>
        <p:txBody>
          <a:bodyPr/>
          <a:lstStyle/>
          <a:p>
            <a:endParaRPr lang="es-MX"/>
          </a:p>
        </p:txBody>
      </p:sp>
      <p:graphicFrame>
        <p:nvGraphicFramePr>
          <p:cNvPr id="8" name="Marcador de contenido 7">
            <a:extLst>
              <a:ext uri="{FF2B5EF4-FFF2-40B4-BE49-F238E27FC236}">
                <a16:creationId xmlns:a16="http://schemas.microsoft.com/office/drawing/2014/main" id="{3B18DE3A-5277-BC46-D4BB-A502BFC4BF6D}"/>
              </a:ext>
            </a:extLst>
          </p:cNvPr>
          <p:cNvGraphicFramePr>
            <a:graphicFrameLocks noGrp="1"/>
          </p:cNvGraphicFramePr>
          <p:nvPr>
            <p:ph idx="1"/>
            <p:extLst>
              <p:ext uri="{D42A27DB-BD31-4B8C-83A1-F6EECF244321}">
                <p14:modId xmlns:p14="http://schemas.microsoft.com/office/powerpoint/2010/main" val="259160345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Texto&#10;&#10;Descripción generada automáticamente con confianza media">
            <a:extLst>
              <a:ext uri="{FF2B5EF4-FFF2-40B4-BE49-F238E27FC236}">
                <a16:creationId xmlns:a16="http://schemas.microsoft.com/office/drawing/2014/main" id="{25F23AA8-DA14-6D70-9ECD-C21B3A679D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5" name="CuadroTexto 4">
            <a:extLst>
              <a:ext uri="{FF2B5EF4-FFF2-40B4-BE49-F238E27FC236}">
                <a16:creationId xmlns:a16="http://schemas.microsoft.com/office/drawing/2014/main" id="{3C06A813-BC48-668F-F429-1328969A0FE6}"/>
              </a:ext>
            </a:extLst>
          </p:cNvPr>
          <p:cNvSpPr txBox="1"/>
          <p:nvPr/>
        </p:nvSpPr>
        <p:spPr>
          <a:xfrm>
            <a:off x="1420081" y="1316349"/>
            <a:ext cx="7010400" cy="769441"/>
          </a:xfrm>
          <a:prstGeom prst="rect">
            <a:avLst/>
          </a:prstGeom>
          <a:noFill/>
        </p:spPr>
        <p:txBody>
          <a:bodyPr wrap="square" rtlCol="0">
            <a:spAutoFit/>
          </a:bodyPr>
          <a:lstStyle/>
          <a:p>
            <a:r>
              <a:rPr lang="es-MX" sz="4400" b="1" dirty="0">
                <a:solidFill>
                  <a:schemeClr val="bg2">
                    <a:lumMod val="50000"/>
                  </a:schemeClr>
                </a:solidFill>
                <a:latin typeface="Gothic720 Lt BT" panose="020C0403020203020204" pitchFamily="34" charset="0"/>
              </a:rPr>
              <a:t>Fórmulas</a:t>
            </a:r>
            <a:r>
              <a:rPr lang="es-MX" b="1" dirty="0">
                <a:solidFill>
                  <a:schemeClr val="bg2">
                    <a:lumMod val="50000"/>
                  </a:schemeClr>
                </a:solidFill>
              </a:rPr>
              <a:t> </a:t>
            </a:r>
          </a:p>
        </p:txBody>
      </p:sp>
      <p:sp>
        <p:nvSpPr>
          <p:cNvPr id="7" name="CuadroTexto 6">
            <a:extLst>
              <a:ext uri="{FF2B5EF4-FFF2-40B4-BE49-F238E27FC236}">
                <a16:creationId xmlns:a16="http://schemas.microsoft.com/office/drawing/2014/main" id="{0C8D9F64-3F85-664F-88FB-4D4D7D638B92}"/>
              </a:ext>
            </a:extLst>
          </p:cNvPr>
          <p:cNvSpPr txBox="1"/>
          <p:nvPr/>
        </p:nvSpPr>
        <p:spPr>
          <a:xfrm>
            <a:off x="868101" y="2457246"/>
            <a:ext cx="7407798" cy="830997"/>
          </a:xfrm>
          <a:prstGeom prst="rect">
            <a:avLst/>
          </a:prstGeom>
          <a:noFill/>
        </p:spPr>
        <p:txBody>
          <a:bodyPr wrap="square">
            <a:spAutoFit/>
          </a:bodyPr>
          <a:lstStyle/>
          <a:p>
            <a:pPr algn="just"/>
            <a:r>
              <a:rPr lang="es-ES" sz="2400" dirty="0">
                <a:latin typeface="Gothic720 Lt BT" panose="020C0403020203020204" pitchFamily="34" charset="0"/>
              </a:rPr>
              <a:t>Se compone de dos personas, una propietaria y otra suplente. </a:t>
            </a:r>
            <a:endParaRPr lang="es-MX" sz="2400" dirty="0">
              <a:latin typeface="Gothic720 Lt BT" panose="020C0403020203020204" pitchFamily="34" charset="0"/>
            </a:endParaRPr>
          </a:p>
        </p:txBody>
      </p:sp>
      <p:graphicFrame>
        <p:nvGraphicFramePr>
          <p:cNvPr id="9" name="Diagrama 8">
            <a:extLst>
              <a:ext uri="{FF2B5EF4-FFF2-40B4-BE49-F238E27FC236}">
                <a16:creationId xmlns:a16="http://schemas.microsoft.com/office/drawing/2014/main" id="{CB2A1762-6883-A2E3-301B-5C8CB14EFC31}"/>
              </a:ext>
            </a:extLst>
          </p:cNvPr>
          <p:cNvGraphicFramePr/>
          <p:nvPr>
            <p:extLst>
              <p:ext uri="{D42A27DB-BD31-4B8C-83A1-F6EECF244321}">
                <p14:modId xmlns:p14="http://schemas.microsoft.com/office/powerpoint/2010/main" val="725458381"/>
              </p:ext>
            </p:extLst>
          </p:nvPr>
        </p:nvGraphicFramePr>
        <p:xfrm>
          <a:off x="1179346" y="3569758"/>
          <a:ext cx="6703014" cy="12568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38373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868303-C652-8EB7-EF57-E5EFD2924ED7}"/>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5D78EB9A-48A4-C826-81B0-EE88B1D1F6B1}"/>
              </a:ext>
            </a:extLst>
          </p:cNvPr>
          <p:cNvSpPr>
            <a:spLocks noGrp="1"/>
          </p:cNvSpPr>
          <p:nvPr>
            <p:ph idx="1"/>
          </p:nvPr>
        </p:nvSpPr>
        <p:spPr/>
        <p:txBody>
          <a:bodyPr/>
          <a:lstStyle/>
          <a:p>
            <a:endParaRPr lang="es-MX"/>
          </a:p>
        </p:txBody>
      </p:sp>
      <p:pic>
        <p:nvPicPr>
          <p:cNvPr id="4" name="Imagen 3" descr="Texto&#10;&#10;Descripción generada automáticamente con confianza media">
            <a:extLst>
              <a:ext uri="{FF2B5EF4-FFF2-40B4-BE49-F238E27FC236}">
                <a16:creationId xmlns:a16="http://schemas.microsoft.com/office/drawing/2014/main" id="{B1A8AEB1-FB1C-865D-9C8A-3B408F0CCD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uadroTexto 4">
            <a:extLst>
              <a:ext uri="{FF2B5EF4-FFF2-40B4-BE49-F238E27FC236}">
                <a16:creationId xmlns:a16="http://schemas.microsoft.com/office/drawing/2014/main" id="{A121A86B-F383-6BD3-07F7-EA0B8B3488EB}"/>
              </a:ext>
            </a:extLst>
          </p:cNvPr>
          <p:cNvSpPr txBox="1"/>
          <p:nvPr/>
        </p:nvSpPr>
        <p:spPr>
          <a:xfrm>
            <a:off x="628650" y="1373437"/>
            <a:ext cx="9207062" cy="769441"/>
          </a:xfrm>
          <a:prstGeom prst="rect">
            <a:avLst/>
          </a:prstGeom>
          <a:noFill/>
        </p:spPr>
        <p:txBody>
          <a:bodyPr wrap="square" rtlCol="0">
            <a:spAutoFit/>
          </a:bodyPr>
          <a:lstStyle/>
          <a:p>
            <a:pPr algn="ctr"/>
            <a:r>
              <a:rPr lang="es-MX" sz="4400" b="1" dirty="0">
                <a:solidFill>
                  <a:schemeClr val="bg2">
                    <a:lumMod val="50000"/>
                  </a:schemeClr>
                </a:solidFill>
                <a:latin typeface="Gothic720 Lt BT" panose="020C0403020203020204" pitchFamily="34" charset="0"/>
              </a:rPr>
              <a:t>Fórmulas homogéneas</a:t>
            </a:r>
          </a:p>
        </p:txBody>
      </p:sp>
      <p:sp>
        <p:nvSpPr>
          <p:cNvPr id="7" name="CuadroTexto 6">
            <a:extLst>
              <a:ext uri="{FF2B5EF4-FFF2-40B4-BE49-F238E27FC236}">
                <a16:creationId xmlns:a16="http://schemas.microsoft.com/office/drawing/2014/main" id="{D6F80E23-92C6-69BC-A892-B0A824168E37}"/>
              </a:ext>
            </a:extLst>
          </p:cNvPr>
          <p:cNvSpPr txBox="1"/>
          <p:nvPr/>
        </p:nvSpPr>
        <p:spPr>
          <a:xfrm>
            <a:off x="986742" y="2277814"/>
            <a:ext cx="7752144" cy="830997"/>
          </a:xfrm>
          <a:prstGeom prst="rect">
            <a:avLst/>
          </a:prstGeom>
          <a:noFill/>
        </p:spPr>
        <p:txBody>
          <a:bodyPr wrap="square">
            <a:spAutoFit/>
          </a:bodyPr>
          <a:lstStyle/>
          <a:p>
            <a:pPr algn="just"/>
            <a:r>
              <a:rPr lang="es-ES" sz="2400" dirty="0">
                <a:latin typeface="Gothic720 Lt BT" panose="020C0403020203020204" pitchFamily="34" charset="0"/>
              </a:rPr>
              <a:t>Se componen de dos personas, una propietaria y una suplente, en los términos siguientes:</a:t>
            </a:r>
            <a:endParaRPr lang="es-MX" sz="2400" dirty="0">
              <a:latin typeface="Gothic720 Lt BT" panose="020C0403020203020204" pitchFamily="34" charset="0"/>
            </a:endParaRPr>
          </a:p>
        </p:txBody>
      </p:sp>
      <p:pic>
        <p:nvPicPr>
          <p:cNvPr id="8" name="Imagen 7">
            <a:extLst>
              <a:ext uri="{FF2B5EF4-FFF2-40B4-BE49-F238E27FC236}">
                <a16:creationId xmlns:a16="http://schemas.microsoft.com/office/drawing/2014/main" id="{C718B852-068B-6F00-1249-907B7C973139}"/>
              </a:ext>
            </a:extLst>
          </p:cNvPr>
          <p:cNvPicPr/>
          <p:nvPr/>
        </p:nvPicPr>
        <p:blipFill rotWithShape="1">
          <a:blip r:embed="rId3"/>
          <a:srcRect l="22359" t="39755" r="47141" b="28911"/>
          <a:stretch/>
        </p:blipFill>
        <p:spPr bwMode="auto">
          <a:xfrm>
            <a:off x="2783895" y="3251260"/>
            <a:ext cx="4658626" cy="30606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27868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35E85C-B59F-8739-1FCE-250E51A0A52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F0BFD0E1-56E6-9861-197A-AB6653BF8AF4}"/>
              </a:ext>
            </a:extLst>
          </p:cNvPr>
          <p:cNvSpPr>
            <a:spLocks noGrp="1"/>
          </p:cNvSpPr>
          <p:nvPr>
            <p:ph idx="1"/>
          </p:nvPr>
        </p:nvSpPr>
        <p:spPr/>
        <p:txBody>
          <a:bodyPr/>
          <a:lstStyle/>
          <a:p>
            <a:endParaRPr lang="es-MX"/>
          </a:p>
        </p:txBody>
      </p:sp>
      <p:pic>
        <p:nvPicPr>
          <p:cNvPr id="4" name="Imagen 3" descr="Texto&#10;&#10;Descripción generada automáticamente con confianza media">
            <a:extLst>
              <a:ext uri="{FF2B5EF4-FFF2-40B4-BE49-F238E27FC236}">
                <a16:creationId xmlns:a16="http://schemas.microsoft.com/office/drawing/2014/main" id="{A3B71017-68E3-B473-DBEC-3E1A008DB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5" name="CuadroTexto 4">
            <a:extLst>
              <a:ext uri="{FF2B5EF4-FFF2-40B4-BE49-F238E27FC236}">
                <a16:creationId xmlns:a16="http://schemas.microsoft.com/office/drawing/2014/main" id="{7321309B-717B-DE93-0F88-B9FC7E272751}"/>
              </a:ext>
            </a:extLst>
          </p:cNvPr>
          <p:cNvSpPr txBox="1"/>
          <p:nvPr/>
        </p:nvSpPr>
        <p:spPr>
          <a:xfrm>
            <a:off x="2594857" y="1144588"/>
            <a:ext cx="10195035" cy="769441"/>
          </a:xfrm>
          <a:prstGeom prst="rect">
            <a:avLst/>
          </a:prstGeom>
          <a:noFill/>
        </p:spPr>
        <p:txBody>
          <a:bodyPr wrap="square" rtlCol="0">
            <a:spAutoFit/>
          </a:bodyPr>
          <a:lstStyle/>
          <a:p>
            <a:r>
              <a:rPr lang="es-MX" sz="4400" b="1" dirty="0">
                <a:solidFill>
                  <a:schemeClr val="bg2">
                    <a:lumMod val="50000"/>
                  </a:schemeClr>
                </a:solidFill>
                <a:latin typeface="Gothic720 Lt BT" panose="020C0403020203020204" pitchFamily="34" charset="0"/>
              </a:rPr>
              <a:t>Fórmulas mixtas</a:t>
            </a:r>
          </a:p>
        </p:txBody>
      </p:sp>
      <p:sp>
        <p:nvSpPr>
          <p:cNvPr id="7" name="CuadroTexto 6">
            <a:extLst>
              <a:ext uri="{FF2B5EF4-FFF2-40B4-BE49-F238E27FC236}">
                <a16:creationId xmlns:a16="http://schemas.microsoft.com/office/drawing/2014/main" id="{84AF86D0-8039-58EB-A7BF-D4A17F17D9C7}"/>
              </a:ext>
            </a:extLst>
          </p:cNvPr>
          <p:cNvSpPr txBox="1"/>
          <p:nvPr/>
        </p:nvSpPr>
        <p:spPr>
          <a:xfrm>
            <a:off x="628649" y="2122392"/>
            <a:ext cx="8017639" cy="830997"/>
          </a:xfrm>
          <a:prstGeom prst="rect">
            <a:avLst/>
          </a:prstGeom>
          <a:noFill/>
        </p:spPr>
        <p:txBody>
          <a:bodyPr wrap="square">
            <a:spAutoFit/>
          </a:bodyPr>
          <a:lstStyle/>
          <a:p>
            <a:pPr algn="just"/>
            <a:r>
              <a:rPr lang="es-ES" sz="2400" dirty="0">
                <a:latin typeface="Gothic720 Lt BT" panose="020C0403020203020204" pitchFamily="34" charset="0"/>
              </a:rPr>
              <a:t>Se componen de dos personas, una propietaria y una suplente, en los términos siguientes:</a:t>
            </a:r>
            <a:endParaRPr lang="es-MX" sz="2400" dirty="0">
              <a:latin typeface="Gothic720 Lt BT" panose="020C0403020203020204" pitchFamily="34" charset="0"/>
            </a:endParaRPr>
          </a:p>
        </p:txBody>
      </p:sp>
      <p:pic>
        <p:nvPicPr>
          <p:cNvPr id="8" name="Imagen 7">
            <a:extLst>
              <a:ext uri="{FF2B5EF4-FFF2-40B4-BE49-F238E27FC236}">
                <a16:creationId xmlns:a16="http://schemas.microsoft.com/office/drawing/2014/main" id="{015481C8-AEE0-F4B2-7DEA-238E01021213}"/>
              </a:ext>
            </a:extLst>
          </p:cNvPr>
          <p:cNvPicPr/>
          <p:nvPr/>
        </p:nvPicPr>
        <p:blipFill rotWithShape="1">
          <a:blip r:embed="rId3"/>
          <a:srcRect l="4921" t="23235" r="13442" b="20941"/>
          <a:stretch/>
        </p:blipFill>
        <p:spPr bwMode="auto">
          <a:xfrm>
            <a:off x="2461949" y="3429000"/>
            <a:ext cx="4517586" cy="23404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4708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43C707-DF3A-E4A8-F7D7-DA40DC1A2557}"/>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6C6B7438-AE5C-803D-17C6-4295EA529574}"/>
              </a:ext>
            </a:extLst>
          </p:cNvPr>
          <p:cNvSpPr>
            <a:spLocks noGrp="1"/>
          </p:cNvSpPr>
          <p:nvPr>
            <p:ph idx="1"/>
          </p:nvPr>
        </p:nvSpPr>
        <p:spPr/>
        <p:txBody>
          <a:bodyPr/>
          <a:lstStyle/>
          <a:p>
            <a:endParaRPr lang="es-MX"/>
          </a:p>
        </p:txBody>
      </p:sp>
      <p:pic>
        <p:nvPicPr>
          <p:cNvPr id="4" name="Imagen 3" descr="Texto&#10;&#10;Descripción generada automáticamente con confianza media">
            <a:extLst>
              <a:ext uri="{FF2B5EF4-FFF2-40B4-BE49-F238E27FC236}">
                <a16:creationId xmlns:a16="http://schemas.microsoft.com/office/drawing/2014/main" id="{A6E8A01A-1B53-028C-7E8F-10D0FAD82F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6" name="CuadroTexto 5">
            <a:extLst>
              <a:ext uri="{FF2B5EF4-FFF2-40B4-BE49-F238E27FC236}">
                <a16:creationId xmlns:a16="http://schemas.microsoft.com/office/drawing/2014/main" id="{A235E223-1448-20E6-1706-CE1FF6DC3E04}"/>
              </a:ext>
            </a:extLst>
          </p:cNvPr>
          <p:cNvSpPr txBox="1"/>
          <p:nvPr/>
        </p:nvSpPr>
        <p:spPr>
          <a:xfrm>
            <a:off x="1003381" y="2794105"/>
            <a:ext cx="7511969" cy="1569660"/>
          </a:xfrm>
          <a:prstGeom prst="rect">
            <a:avLst/>
          </a:prstGeom>
          <a:noFill/>
        </p:spPr>
        <p:txBody>
          <a:bodyPr wrap="square">
            <a:spAutoFit/>
          </a:bodyPr>
          <a:lstStyle/>
          <a:p>
            <a:pPr algn="just"/>
            <a:r>
              <a:rPr lang="es-ES" sz="2400" dirty="0">
                <a:latin typeface="Gothic720 Lt BT" panose="020C0403020203020204" pitchFamily="34" charset="0"/>
              </a:rPr>
              <a:t>Principio conforme al cual se deben presentar las listas y planillas compuestas por mujeres y hombres para la postulación de candidaturas, en un mismo ayuntamiento. </a:t>
            </a:r>
            <a:endParaRPr lang="es-MX" sz="2400" dirty="0">
              <a:latin typeface="Gothic720 Lt BT" panose="020C0403020203020204" pitchFamily="34" charset="0"/>
            </a:endParaRPr>
          </a:p>
        </p:txBody>
      </p:sp>
      <p:sp>
        <p:nvSpPr>
          <p:cNvPr id="7" name="Título 1">
            <a:extLst>
              <a:ext uri="{FF2B5EF4-FFF2-40B4-BE49-F238E27FC236}">
                <a16:creationId xmlns:a16="http://schemas.microsoft.com/office/drawing/2014/main" id="{028F8CB0-21D2-EC64-860B-A9EF1C9C1806}"/>
              </a:ext>
            </a:extLst>
          </p:cNvPr>
          <p:cNvSpPr txBox="1">
            <a:spLocks/>
          </p:cNvSpPr>
          <p:nvPr/>
        </p:nvSpPr>
        <p:spPr>
          <a:xfrm>
            <a:off x="2910280" y="1468542"/>
            <a:ext cx="4213267" cy="1325563"/>
          </a:xfrm>
          <a:prstGeom prst="rect">
            <a:avLst/>
          </a:prstGeom>
        </p:spPr>
        <p:txBody>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dirty="0">
                <a:solidFill>
                  <a:schemeClr val="bg2">
                    <a:lumMod val="50000"/>
                  </a:schemeClr>
                </a:solidFill>
                <a:latin typeface="Gothic720 Lt BT" panose="020C0403020203020204" pitchFamily="34" charset="0"/>
              </a:rPr>
              <a:t>Paridad vertical</a:t>
            </a:r>
          </a:p>
        </p:txBody>
      </p:sp>
    </p:spTree>
    <p:extLst>
      <p:ext uri="{BB962C8B-B14F-4D97-AF65-F5344CB8AC3E}">
        <p14:creationId xmlns:p14="http://schemas.microsoft.com/office/powerpoint/2010/main" val="51257579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236</TotalTime>
  <Words>716</Words>
  <Application>Microsoft Office PowerPoint</Application>
  <PresentationFormat>Presentación en pantalla (4:3)</PresentationFormat>
  <Paragraphs>55</Paragraphs>
  <Slides>27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Calibri</vt:lpstr>
      <vt:lpstr>Calibri Light</vt:lpstr>
      <vt:lpstr>Gothic720 BT</vt:lpstr>
      <vt:lpstr>Gothic720 Lt BT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Alejandro Jimenez Garcia</dc:creator>
  <cp:lastModifiedBy>Maria Jazmin Rangel Gomez</cp:lastModifiedBy>
  <cp:revision>4</cp:revision>
  <dcterms:created xsi:type="dcterms:W3CDTF">2023-03-01T15:31:59Z</dcterms:created>
  <dcterms:modified xsi:type="dcterms:W3CDTF">2023-11-03T19:07:39Z</dcterms:modified>
</cp:coreProperties>
</file>